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d587ff9fc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602e8a9e64ebf"/>
  </p:sldMasterIdLst>
  <p:sldIdLst>
    <p:sldId xmlns:r="http://schemas.openxmlformats.org/officeDocument/2006/relationships" id="256" r:id="R34348e3e0f514b65"/>
    <p:sldId xmlns:r="http://schemas.openxmlformats.org/officeDocument/2006/relationships" id="257" r:id="R1b5f2930c5fe42ee"/>
    <p:sldId xmlns:r="http://schemas.openxmlformats.org/officeDocument/2006/relationships" id="258" r:id="Rf8a199a511d9439d"/>
    <p:sldId xmlns:r="http://schemas.openxmlformats.org/officeDocument/2006/relationships" id="259" r:id="Red317f005fc845e7"/>
    <p:sldId xmlns:r="http://schemas.openxmlformats.org/officeDocument/2006/relationships" id="260" r:id="R427686f2621547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602e8a9e64ebf" /><Relationship Type="http://schemas.openxmlformats.org/officeDocument/2006/relationships/slide" Target="/ppt/slides/slide1.xml" Id="R34348e3e0f514b65" /><Relationship Type="http://schemas.openxmlformats.org/officeDocument/2006/relationships/slide" Target="/ppt/slides/slide2.xml" Id="R1b5f2930c5fe42ee" /><Relationship Type="http://schemas.openxmlformats.org/officeDocument/2006/relationships/slide" Target="/ppt/slides/slide3.xml" Id="Rf8a199a511d9439d" /><Relationship Type="http://schemas.openxmlformats.org/officeDocument/2006/relationships/slide" Target="/ppt/slides/slide4.xml" Id="Red317f005fc845e7" /><Relationship Type="http://schemas.openxmlformats.org/officeDocument/2006/relationships/slide" Target="/ppt/slides/slide5.xml" Id="R427686f2621547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3b5535ecb40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05148c3644112" /><Relationship Type="http://schemas.openxmlformats.org/officeDocument/2006/relationships/theme" Target="/ppt/slideMasters/theme/theme1.xml" Id="R8c7d274f6c6d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305148c364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8c985397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92b958a9a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46931e206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1e7304dab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34e39aa4644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QUATTRO QUI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QUI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QUATTRO QUI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QUI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QUI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QUI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986 841 938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QUI AS</a:t>
            </a:r>
          </a:p>
        </p:txBody>
      </p:sp>
    </p:spTree>
  </p:cSld>
  <p:clrMapOvr>
    <a:masterClrMapping xmlns:a="http://schemas.openxmlformats.org/drawingml/2006/main"/>
  </p:clrMapOvr>
</p:sld>
</file>