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bf57e6528ac44d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e45f061d6da94b32"/>
  </p:sldMasterIdLst>
  <p:sldIdLst>
    <p:sldId xmlns:r="http://schemas.openxmlformats.org/officeDocument/2006/relationships" id="256" r:id="Raf59c8c772cd4570"/>
    <p:sldId xmlns:r="http://schemas.openxmlformats.org/officeDocument/2006/relationships" id="257" r:id="R03122502bc634048"/>
    <p:sldId xmlns:r="http://schemas.openxmlformats.org/officeDocument/2006/relationships" id="258" r:id="R8c30bc5deefe4e71"/>
    <p:sldId xmlns:r="http://schemas.openxmlformats.org/officeDocument/2006/relationships" id="259" r:id="Ra4a1e59223474f82"/>
    <p:sldId xmlns:r="http://schemas.openxmlformats.org/officeDocument/2006/relationships" id="260" r:id="Rc937455ea5794cbb"/>
    <p:sldId xmlns:r="http://schemas.openxmlformats.org/officeDocument/2006/relationships" id="261" r:id="R85b50f6b205a45f3"/>
    <p:sldId xmlns:r="http://schemas.openxmlformats.org/officeDocument/2006/relationships" id="262" r:id="R3b2f62d0f292436d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45f061d6da94b32" /><Relationship Type="http://schemas.openxmlformats.org/officeDocument/2006/relationships/slide" Target="/ppt/slides/slide1.xml" Id="Raf59c8c772cd4570" /><Relationship Type="http://schemas.openxmlformats.org/officeDocument/2006/relationships/slide" Target="/ppt/slides/slide2.xml" Id="R03122502bc634048" /><Relationship Type="http://schemas.openxmlformats.org/officeDocument/2006/relationships/slide" Target="/ppt/slides/slide3.xml" Id="R8c30bc5deefe4e71" /><Relationship Type="http://schemas.openxmlformats.org/officeDocument/2006/relationships/slide" Target="/ppt/slides/slide4.xml" Id="Ra4a1e59223474f82" /><Relationship Type="http://schemas.openxmlformats.org/officeDocument/2006/relationships/slide" Target="/ppt/slides/slide5.xml" Id="Rc937455ea5794cbb" /><Relationship Type="http://schemas.openxmlformats.org/officeDocument/2006/relationships/slide" Target="/ppt/slides/slide6.xml" Id="R85b50f6b205a45f3" /><Relationship Type="http://schemas.openxmlformats.org/officeDocument/2006/relationships/slide" Target="/ppt/slides/slide7.xml" Id="R3b2f62d0f292436d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4c6b251e21469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4d51ad71ffc4118" /><Relationship Type="http://schemas.openxmlformats.org/officeDocument/2006/relationships/theme" Target="/ppt/slideMasters/theme/theme1.xml" Id="Re08bf33436a3414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4d51ad71ffc411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277fea9e08d44e1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16b4f06340d420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9bacdd8df4477b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2f9226228249d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a70de7d6c4b4c2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4f20abe115408e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7ffa84238a84d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AHR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AHR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AHR AS ble etablert [år] og holder til i Skedsmokorset.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AHR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AHR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AHR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1 082 340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237 314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735 429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11 568 045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16 174 002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AHR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RAMSTAD ARNE HENNING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AHR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Engelia 71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2019 Skedsmokorset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63 87 83 53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986 841 776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AHR AS</a:t>
            </a:r>
          </a:p>
        </p:txBody>
      </p:sp>
    </p:spTree>
  </p:cSld>
  <p:clrMapOvr>
    <a:masterClrMapping xmlns:a="http://schemas.openxmlformats.org/drawingml/2006/main"/>
  </p:clrMapOvr>
</p:sld>
</file>