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60dc00b6ce47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59bc3d57e1457b"/>
  </p:sldMasterIdLst>
  <p:sldIdLst>
    <p:sldId xmlns:r="http://schemas.openxmlformats.org/officeDocument/2006/relationships" id="256" r:id="Rb3b413fb23ee4f74"/>
    <p:sldId xmlns:r="http://schemas.openxmlformats.org/officeDocument/2006/relationships" id="257" r:id="Rd33ebc3b8e884c85"/>
    <p:sldId xmlns:r="http://schemas.openxmlformats.org/officeDocument/2006/relationships" id="258" r:id="Rdcb05fca26f94518"/>
    <p:sldId xmlns:r="http://schemas.openxmlformats.org/officeDocument/2006/relationships" id="259" r:id="R74dee0cc97e34fac"/>
    <p:sldId xmlns:r="http://schemas.openxmlformats.org/officeDocument/2006/relationships" id="260" r:id="Rb4eaca187ce849b6"/>
    <p:sldId xmlns:r="http://schemas.openxmlformats.org/officeDocument/2006/relationships" id="261" r:id="R24219b4941404ba0"/>
    <p:sldId xmlns:r="http://schemas.openxmlformats.org/officeDocument/2006/relationships" id="262" r:id="Re9bd25a2ab404d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59bc3d57e1457b" /><Relationship Type="http://schemas.openxmlformats.org/officeDocument/2006/relationships/slide" Target="/ppt/slides/slide1.xml" Id="Rb3b413fb23ee4f74" /><Relationship Type="http://schemas.openxmlformats.org/officeDocument/2006/relationships/slide" Target="/ppt/slides/slide2.xml" Id="Rd33ebc3b8e884c85" /><Relationship Type="http://schemas.openxmlformats.org/officeDocument/2006/relationships/slide" Target="/ppt/slides/slide3.xml" Id="Rdcb05fca26f94518" /><Relationship Type="http://schemas.openxmlformats.org/officeDocument/2006/relationships/slide" Target="/ppt/slides/slide4.xml" Id="R74dee0cc97e34fac" /><Relationship Type="http://schemas.openxmlformats.org/officeDocument/2006/relationships/slide" Target="/ppt/slides/slide5.xml" Id="Rb4eaca187ce849b6" /><Relationship Type="http://schemas.openxmlformats.org/officeDocument/2006/relationships/slide" Target="/ppt/slides/slide6.xml" Id="R24219b4941404ba0" /><Relationship Type="http://schemas.openxmlformats.org/officeDocument/2006/relationships/slide" Target="/ppt/slides/slide7.xml" Id="Re9bd25a2ab404d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5dcebf56541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d4fa9230f4ed7" /><Relationship Type="http://schemas.openxmlformats.org/officeDocument/2006/relationships/theme" Target="/ppt/slideMasters/theme/theme1.xml" Id="Rfec9fe21f6564c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9d4fa9230f4e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4b98dea38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73bd093e147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f574df8f6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6daef59f04c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e5f39bed345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a2f135a7642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4088d057c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 SEAFARM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SEAFARM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SEAFARM PRODUCTION AS ble etablert [år] og holder til i Gjerdsvika.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SEAFARM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SEAFARM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SEAFARM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19 669 176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6 149 180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4 188 057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22 546 749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40 097 261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SEAFARM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STOKSETH BJØRN OVE  –  44,0 %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STOKSETH LEIF OLE  –  44,0 %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STOKSETH ARILD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SEAFARM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6083 Gjerdsvika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986 841 520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 SEAFARM PRODUCTION AS</a:t>
            </a:r>
          </a:p>
        </p:txBody>
      </p:sp>
    </p:spTree>
  </p:cSld>
  <p:clrMapOvr>
    <a:masterClrMapping xmlns:a="http://schemas.openxmlformats.org/drawingml/2006/main"/>
  </p:clrMapOvr>
</p:sld>
</file>