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938dbbca28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fef3952e942de"/>
  </p:sldMasterIdLst>
  <p:sldIdLst>
    <p:sldId xmlns:r="http://schemas.openxmlformats.org/officeDocument/2006/relationships" id="256" r:id="R104f6e4f44484f0f"/>
    <p:sldId xmlns:r="http://schemas.openxmlformats.org/officeDocument/2006/relationships" id="257" r:id="Raf494ec4f14b4d1e"/>
    <p:sldId xmlns:r="http://schemas.openxmlformats.org/officeDocument/2006/relationships" id="258" r:id="R813ae7bd3d684033"/>
    <p:sldId xmlns:r="http://schemas.openxmlformats.org/officeDocument/2006/relationships" id="259" r:id="R6fe63380fa0c418f"/>
    <p:sldId xmlns:r="http://schemas.openxmlformats.org/officeDocument/2006/relationships" id="260" r:id="R2498b2ec3106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fef3952e942de" /><Relationship Type="http://schemas.openxmlformats.org/officeDocument/2006/relationships/slide" Target="/ppt/slides/slide1.xml" Id="R104f6e4f44484f0f" /><Relationship Type="http://schemas.openxmlformats.org/officeDocument/2006/relationships/slide" Target="/ppt/slides/slide2.xml" Id="Raf494ec4f14b4d1e" /><Relationship Type="http://schemas.openxmlformats.org/officeDocument/2006/relationships/slide" Target="/ppt/slides/slide3.xml" Id="R813ae7bd3d684033" /><Relationship Type="http://schemas.openxmlformats.org/officeDocument/2006/relationships/slide" Target="/ppt/slides/slide4.xml" Id="R6fe63380fa0c418f" /><Relationship Type="http://schemas.openxmlformats.org/officeDocument/2006/relationships/slide" Target="/ppt/slides/slide5.xml" Id="R2498b2ec3106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8fcb99352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48895a0164d1c" /><Relationship Type="http://schemas.openxmlformats.org/officeDocument/2006/relationships/theme" Target="/ppt/slideMasters/theme/theme1.xml" Id="Reae55bb8978d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48895a016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0ebe251e9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73e67aa5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3faa81a2b48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e24bd9a58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3297947b6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DANSEFABRIKKEN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DANSEFABRIKKEN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