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c94c42c983f4b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003f93ccfc483d"/>
  </p:sldMasterIdLst>
  <p:sldIdLst>
    <p:sldId xmlns:r="http://schemas.openxmlformats.org/officeDocument/2006/relationships" id="256" r:id="R9570fe993adc420b"/>
    <p:sldId xmlns:r="http://schemas.openxmlformats.org/officeDocument/2006/relationships" id="257" r:id="Rc2e566063a764638"/>
    <p:sldId xmlns:r="http://schemas.openxmlformats.org/officeDocument/2006/relationships" id="258" r:id="Raef55f79ab6f429d"/>
    <p:sldId xmlns:r="http://schemas.openxmlformats.org/officeDocument/2006/relationships" id="259" r:id="R1d8a8bb67b1a4823"/>
    <p:sldId xmlns:r="http://schemas.openxmlformats.org/officeDocument/2006/relationships" id="260" r:id="R4ac3f85c39894f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003f93ccfc483d" /><Relationship Type="http://schemas.openxmlformats.org/officeDocument/2006/relationships/slide" Target="/ppt/slides/slide1.xml" Id="R9570fe993adc420b" /><Relationship Type="http://schemas.openxmlformats.org/officeDocument/2006/relationships/slide" Target="/ppt/slides/slide2.xml" Id="Rc2e566063a764638" /><Relationship Type="http://schemas.openxmlformats.org/officeDocument/2006/relationships/slide" Target="/ppt/slides/slide3.xml" Id="Raef55f79ab6f429d" /><Relationship Type="http://schemas.openxmlformats.org/officeDocument/2006/relationships/slide" Target="/ppt/slides/slide4.xml" Id="R1d8a8bb67b1a4823" /><Relationship Type="http://schemas.openxmlformats.org/officeDocument/2006/relationships/slide" Target="/ppt/slides/slide5.xml" Id="R4ac3f85c39894f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99d947cd244a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54d558495543cc" /><Relationship Type="http://schemas.openxmlformats.org/officeDocument/2006/relationships/theme" Target="/ppt/slideMasters/theme/theme1.xml" Id="Ra0f5958114ed46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54d558495543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fdf71103594f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b3c5b1c33a45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013c1e66274f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e6539eb4f642a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8591d237a246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AMBASSADEUR PARK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AMBASSADEUR 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AMBASSADEUR PARK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AMBASSADEUR 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AMBASSADEUR 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AMBASSADEUR 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986 836 020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AMBASSADEUR PARK AS</a:t>
            </a:r>
          </a:p>
        </p:txBody>
      </p:sp>
    </p:spTree>
  </p:cSld>
  <p:clrMapOvr>
    <a:masterClrMapping xmlns:a="http://schemas.openxmlformats.org/drawingml/2006/main"/>
  </p:clrMapOvr>
</p:sld>
</file>