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95bd3e44524a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336e8ca6efc43b9"/>
  </p:sldMasterIdLst>
  <p:sldIdLst>
    <p:sldId xmlns:r="http://schemas.openxmlformats.org/officeDocument/2006/relationships" id="256" r:id="R010758441c694662"/>
    <p:sldId xmlns:r="http://schemas.openxmlformats.org/officeDocument/2006/relationships" id="257" r:id="Ree9d27fb947c48bd"/>
    <p:sldId xmlns:r="http://schemas.openxmlformats.org/officeDocument/2006/relationships" id="258" r:id="R2574efba36bc46d1"/>
    <p:sldId xmlns:r="http://schemas.openxmlformats.org/officeDocument/2006/relationships" id="259" r:id="R9532dc231bb14763"/>
    <p:sldId xmlns:r="http://schemas.openxmlformats.org/officeDocument/2006/relationships" id="260" r:id="R24ca0d02350e4ba4"/>
    <p:sldId xmlns:r="http://schemas.openxmlformats.org/officeDocument/2006/relationships" id="261" r:id="R1362207875cf48c4"/>
    <p:sldId xmlns:r="http://schemas.openxmlformats.org/officeDocument/2006/relationships" id="262" r:id="R6313c9fb99374ff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336e8ca6efc43b9" /><Relationship Type="http://schemas.openxmlformats.org/officeDocument/2006/relationships/slide" Target="/ppt/slides/slide1.xml" Id="R010758441c694662" /><Relationship Type="http://schemas.openxmlformats.org/officeDocument/2006/relationships/slide" Target="/ppt/slides/slide2.xml" Id="Ree9d27fb947c48bd" /><Relationship Type="http://schemas.openxmlformats.org/officeDocument/2006/relationships/slide" Target="/ppt/slides/slide3.xml" Id="R2574efba36bc46d1" /><Relationship Type="http://schemas.openxmlformats.org/officeDocument/2006/relationships/slide" Target="/ppt/slides/slide4.xml" Id="R9532dc231bb14763" /><Relationship Type="http://schemas.openxmlformats.org/officeDocument/2006/relationships/slide" Target="/ppt/slides/slide5.xml" Id="R24ca0d02350e4ba4" /><Relationship Type="http://schemas.openxmlformats.org/officeDocument/2006/relationships/slide" Target="/ppt/slides/slide6.xml" Id="R1362207875cf48c4" /><Relationship Type="http://schemas.openxmlformats.org/officeDocument/2006/relationships/slide" Target="/ppt/slides/slide7.xml" Id="R6313c9fb99374ff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8e0eb5f47d44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c4a974ad5945bc" /><Relationship Type="http://schemas.openxmlformats.org/officeDocument/2006/relationships/theme" Target="/ppt/slideMasters/theme/theme1.xml" Id="R9c08344ae7c14b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c4a974ad5945b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1ca74eb0a04dd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10542c38054d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32677b62854a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614df2be474a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2bb0aee9c5423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cadb51725c49b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4dbd786b6145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NEKTRA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NEKTRA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NEKTRA AS ble etablert [år] og holder til i Florø.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NEKTRA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NEKTRA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NEKTRA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−26 990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−25 964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7 007 891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7 012 774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NEKTRA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NEKTAR AS  –  83,3 %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LYSTREFF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BRÆNDØ SØLVE JAN  –  0,6 %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ROGNSØ ØRJAN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TEISI INVEST AS  –  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 PER ØYVIND  –  0,1 %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NEKTRA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Kinn Regnskap AS, Magnus Thingnesgate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6905 Florø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986 826 513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NEKTRA AS</a:t>
            </a:r>
          </a:p>
        </p:txBody>
      </p:sp>
    </p:spTree>
  </p:cSld>
  <p:clrMapOvr>
    <a:masterClrMapping xmlns:a="http://schemas.openxmlformats.org/drawingml/2006/main"/>
  </p:clrMapOvr>
</p:sld>
</file>