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115724e3f46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086cf2a0246f9"/>
  </p:sldMasterIdLst>
  <p:sldIdLst>
    <p:sldId xmlns:r="http://schemas.openxmlformats.org/officeDocument/2006/relationships" id="256" r:id="R677b0e59ba5e4e09"/>
    <p:sldId xmlns:r="http://schemas.openxmlformats.org/officeDocument/2006/relationships" id="257" r:id="Ra83beca6bc024c2f"/>
    <p:sldId xmlns:r="http://schemas.openxmlformats.org/officeDocument/2006/relationships" id="258" r:id="Rb719aca90cf7471f"/>
    <p:sldId xmlns:r="http://schemas.openxmlformats.org/officeDocument/2006/relationships" id="259" r:id="R5ea3f5a060bf4bb0"/>
    <p:sldId xmlns:r="http://schemas.openxmlformats.org/officeDocument/2006/relationships" id="260" r:id="R8d7d05a0f454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086cf2a0246f9" /><Relationship Type="http://schemas.openxmlformats.org/officeDocument/2006/relationships/slide" Target="/ppt/slides/slide1.xml" Id="R677b0e59ba5e4e09" /><Relationship Type="http://schemas.openxmlformats.org/officeDocument/2006/relationships/slide" Target="/ppt/slides/slide2.xml" Id="Ra83beca6bc024c2f" /><Relationship Type="http://schemas.openxmlformats.org/officeDocument/2006/relationships/slide" Target="/ppt/slides/slide3.xml" Id="Rb719aca90cf7471f" /><Relationship Type="http://schemas.openxmlformats.org/officeDocument/2006/relationships/slide" Target="/ppt/slides/slide4.xml" Id="R5ea3f5a060bf4bb0" /><Relationship Type="http://schemas.openxmlformats.org/officeDocument/2006/relationships/slide" Target="/ppt/slides/slide5.xml" Id="R8d7d05a0f454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949479b67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bbf0cfafe45bc" /><Relationship Type="http://schemas.openxmlformats.org/officeDocument/2006/relationships/theme" Target="/ppt/slideMasters/theme/theme1.xml" Id="R446582b71e98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bbf0cfafe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ee056a58649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d1bef2231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aca3c8955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4eb67b231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86b6201c3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SEVJE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986 821 139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SEVJE AS</a:t>
            </a:r>
          </a:p>
        </p:txBody>
      </p:sp>
    </p:spTree>
  </p:cSld>
  <p:clrMapOvr>
    <a:masterClrMapping xmlns:a="http://schemas.openxmlformats.org/drawingml/2006/main"/>
  </p:clrMapOvr>
</p:sld>
</file>