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eacb8beada34c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2fd0a957b27437b"/>
  </p:sldMasterIdLst>
  <p:sldIdLst>
    <p:sldId xmlns:r="http://schemas.openxmlformats.org/officeDocument/2006/relationships" id="256" r:id="Rfa76114564ab4aad"/>
    <p:sldId xmlns:r="http://schemas.openxmlformats.org/officeDocument/2006/relationships" id="257" r:id="Rfca04d21bfa845c7"/>
    <p:sldId xmlns:r="http://schemas.openxmlformats.org/officeDocument/2006/relationships" id="258" r:id="R6975745e2ba54f4b"/>
    <p:sldId xmlns:r="http://schemas.openxmlformats.org/officeDocument/2006/relationships" id="259" r:id="R5125df216d7f4c68"/>
    <p:sldId xmlns:r="http://schemas.openxmlformats.org/officeDocument/2006/relationships" id="260" r:id="R3d1dcf84428a4e7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2fd0a957b27437b" /><Relationship Type="http://schemas.openxmlformats.org/officeDocument/2006/relationships/slide" Target="/ppt/slides/slide1.xml" Id="Rfa76114564ab4aad" /><Relationship Type="http://schemas.openxmlformats.org/officeDocument/2006/relationships/slide" Target="/ppt/slides/slide2.xml" Id="Rfca04d21bfa845c7" /><Relationship Type="http://schemas.openxmlformats.org/officeDocument/2006/relationships/slide" Target="/ppt/slides/slide3.xml" Id="R6975745e2ba54f4b" /><Relationship Type="http://schemas.openxmlformats.org/officeDocument/2006/relationships/slide" Target="/ppt/slides/slide4.xml" Id="R5125df216d7f4c68" /><Relationship Type="http://schemas.openxmlformats.org/officeDocument/2006/relationships/slide" Target="/ppt/slides/slide5.xml" Id="R3d1dcf84428a4e7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99141ebdfb48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a8ab9917634d89" /><Relationship Type="http://schemas.openxmlformats.org/officeDocument/2006/relationships/theme" Target="/ppt/slideMasters/theme/theme1.xml" Id="Ra3108ca84de142b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a8ab9917634d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b11aa36986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b2017f3a444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c746c208f41d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33e5abbb7431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3bab12f2c2433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REC SITECH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 SITECH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REC SITECH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 SITECH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 SITECH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 SITECH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986 807 314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REC SITECH AS</a:t>
            </a:r>
          </a:p>
        </p:txBody>
      </p:sp>
    </p:spTree>
  </p:cSld>
  <p:clrMapOvr>
    <a:masterClrMapping xmlns:a="http://schemas.openxmlformats.org/drawingml/2006/main"/>
  </p:clrMapOvr>
</p:sld>
</file>