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a0610c9b6542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704659f2e44f6"/>
  </p:sldMasterIdLst>
  <p:sldIdLst>
    <p:sldId xmlns:r="http://schemas.openxmlformats.org/officeDocument/2006/relationships" id="256" r:id="R0e9ac5cc74cf4d13"/>
    <p:sldId xmlns:r="http://schemas.openxmlformats.org/officeDocument/2006/relationships" id="257" r:id="Rf97be46f2fe2495e"/>
    <p:sldId xmlns:r="http://schemas.openxmlformats.org/officeDocument/2006/relationships" id="258" r:id="R9aa5d311eff84e3f"/>
    <p:sldId xmlns:r="http://schemas.openxmlformats.org/officeDocument/2006/relationships" id="259" r:id="Rd2c09efeb9464e63"/>
    <p:sldId xmlns:r="http://schemas.openxmlformats.org/officeDocument/2006/relationships" id="260" r:id="R24d25a1a8a72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704659f2e44f6" /><Relationship Type="http://schemas.openxmlformats.org/officeDocument/2006/relationships/slide" Target="/ppt/slides/slide1.xml" Id="R0e9ac5cc74cf4d13" /><Relationship Type="http://schemas.openxmlformats.org/officeDocument/2006/relationships/slide" Target="/ppt/slides/slide2.xml" Id="Rf97be46f2fe2495e" /><Relationship Type="http://schemas.openxmlformats.org/officeDocument/2006/relationships/slide" Target="/ppt/slides/slide3.xml" Id="R9aa5d311eff84e3f" /><Relationship Type="http://schemas.openxmlformats.org/officeDocument/2006/relationships/slide" Target="/ppt/slides/slide4.xml" Id="Rd2c09efeb9464e63" /><Relationship Type="http://schemas.openxmlformats.org/officeDocument/2006/relationships/slide" Target="/ppt/slides/slide5.xml" Id="R24d25a1a8a72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126b8c57c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7bcf2da534ead" /><Relationship Type="http://schemas.openxmlformats.org/officeDocument/2006/relationships/theme" Target="/ppt/slideMasters/theme/theme1.xml" Id="R47e9418b49c945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c7bcf2da534e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599329da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111535a0a47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fcef9f5ff4a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e44a37ea042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5bdcd823a4b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LMH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LMH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LMH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LMH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LMH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LMH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986 805 451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LMH TECHNOLOGY AS</a:t>
            </a:r>
          </a:p>
        </p:txBody>
      </p:sp>
    </p:spTree>
  </p:cSld>
  <p:clrMapOvr>
    <a:masterClrMapping xmlns:a="http://schemas.openxmlformats.org/drawingml/2006/main"/>
  </p:clrMapOvr>
</p:sld>
</file>