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d2345b43a24d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5ab3f1f369447e"/>
  </p:sldMasterIdLst>
  <p:sldIdLst>
    <p:sldId xmlns:r="http://schemas.openxmlformats.org/officeDocument/2006/relationships" id="256" r:id="R0b355b56af1e438e"/>
    <p:sldId xmlns:r="http://schemas.openxmlformats.org/officeDocument/2006/relationships" id="257" r:id="R561f064eef1248cd"/>
    <p:sldId xmlns:r="http://schemas.openxmlformats.org/officeDocument/2006/relationships" id="258" r:id="Rbc569d9e8c264ed1"/>
    <p:sldId xmlns:r="http://schemas.openxmlformats.org/officeDocument/2006/relationships" id="259" r:id="R7d9c8ec14e174405"/>
    <p:sldId xmlns:r="http://schemas.openxmlformats.org/officeDocument/2006/relationships" id="260" r:id="R1b0fbd7c3b664a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ab3f1f369447e" /><Relationship Type="http://schemas.openxmlformats.org/officeDocument/2006/relationships/slide" Target="/ppt/slides/slide1.xml" Id="R0b355b56af1e438e" /><Relationship Type="http://schemas.openxmlformats.org/officeDocument/2006/relationships/slide" Target="/ppt/slides/slide2.xml" Id="R561f064eef1248cd" /><Relationship Type="http://schemas.openxmlformats.org/officeDocument/2006/relationships/slide" Target="/ppt/slides/slide3.xml" Id="Rbc569d9e8c264ed1" /><Relationship Type="http://schemas.openxmlformats.org/officeDocument/2006/relationships/slide" Target="/ppt/slides/slide4.xml" Id="R7d9c8ec14e174405" /><Relationship Type="http://schemas.openxmlformats.org/officeDocument/2006/relationships/slide" Target="/ppt/slides/slide5.xml" Id="R1b0fbd7c3b664a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e2dbeb482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d95dde5d148da" /><Relationship Type="http://schemas.openxmlformats.org/officeDocument/2006/relationships/theme" Target="/ppt/slideMasters/theme/theme1.xml" Id="R2cac48be787d4b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fd95dde5d1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01e7cfbe44d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7e0c2368c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2961eba804e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a6f2c4da240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48d7e8c9149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986 804 625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RAKETT AS</a:t>
            </a:r>
          </a:p>
        </p:txBody>
      </p:sp>
    </p:spTree>
  </p:cSld>
  <p:clrMapOvr>
    <a:masterClrMapping xmlns:a="http://schemas.openxmlformats.org/drawingml/2006/main"/>
  </p:clrMapOvr>
</p:sld>
</file>