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2ba4917be44a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fdf67cc44e4187"/>
  </p:sldMasterIdLst>
  <p:sldIdLst>
    <p:sldId xmlns:r="http://schemas.openxmlformats.org/officeDocument/2006/relationships" id="256" r:id="Rcf0c5b68c9954cfe"/>
    <p:sldId xmlns:r="http://schemas.openxmlformats.org/officeDocument/2006/relationships" id="257" r:id="R86f7253fb0934b7e"/>
    <p:sldId xmlns:r="http://schemas.openxmlformats.org/officeDocument/2006/relationships" id="258" r:id="R035fb28e1ff64775"/>
    <p:sldId xmlns:r="http://schemas.openxmlformats.org/officeDocument/2006/relationships" id="259" r:id="R795e6e10968d44b1"/>
    <p:sldId xmlns:r="http://schemas.openxmlformats.org/officeDocument/2006/relationships" id="260" r:id="R99b2740680fd4e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fdf67cc44e4187" /><Relationship Type="http://schemas.openxmlformats.org/officeDocument/2006/relationships/slide" Target="/ppt/slides/slide1.xml" Id="Rcf0c5b68c9954cfe" /><Relationship Type="http://schemas.openxmlformats.org/officeDocument/2006/relationships/slide" Target="/ppt/slides/slide2.xml" Id="R86f7253fb0934b7e" /><Relationship Type="http://schemas.openxmlformats.org/officeDocument/2006/relationships/slide" Target="/ppt/slides/slide3.xml" Id="R035fb28e1ff64775" /><Relationship Type="http://schemas.openxmlformats.org/officeDocument/2006/relationships/slide" Target="/ppt/slides/slide4.xml" Id="R795e6e10968d44b1" /><Relationship Type="http://schemas.openxmlformats.org/officeDocument/2006/relationships/slide" Target="/ppt/slides/slide5.xml" Id="R99b2740680fd4e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b848c2f3d04e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35c1dcbc44691" /><Relationship Type="http://schemas.openxmlformats.org/officeDocument/2006/relationships/theme" Target="/ppt/slideMasters/theme/theme1.xml" Id="Rb150e6b112114c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c35c1dcbc446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989e56b1648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67caf852d4f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40698e6ee46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4f89a591ba44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064729246744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ART 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ART MEDIA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986 803 025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MEDIA AS</a:t>
            </a:r>
          </a:p>
        </p:txBody>
      </p:sp>
    </p:spTree>
  </p:cSld>
  <p:clrMapOvr>
    <a:masterClrMapping xmlns:a="http://schemas.openxmlformats.org/drawingml/2006/main"/>
  </p:clrMapOvr>
</p:sld>
</file>