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58f3feaeb1c4a3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3be1c83c72b45d2"/>
  </p:sldMasterIdLst>
  <p:sldIdLst>
    <p:sldId xmlns:r="http://schemas.openxmlformats.org/officeDocument/2006/relationships" id="256" r:id="Rb8d575b21bff4ca6"/>
    <p:sldId xmlns:r="http://schemas.openxmlformats.org/officeDocument/2006/relationships" id="257" r:id="R2e421458a631477d"/>
    <p:sldId xmlns:r="http://schemas.openxmlformats.org/officeDocument/2006/relationships" id="258" r:id="R95200d662be747b3"/>
    <p:sldId xmlns:r="http://schemas.openxmlformats.org/officeDocument/2006/relationships" id="259" r:id="R1ac156912716453c"/>
    <p:sldId xmlns:r="http://schemas.openxmlformats.org/officeDocument/2006/relationships" id="260" r:id="R28e7262c4a264a4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3be1c83c72b45d2" /><Relationship Type="http://schemas.openxmlformats.org/officeDocument/2006/relationships/slide" Target="/ppt/slides/slide1.xml" Id="Rb8d575b21bff4ca6" /><Relationship Type="http://schemas.openxmlformats.org/officeDocument/2006/relationships/slide" Target="/ppt/slides/slide2.xml" Id="R2e421458a631477d" /><Relationship Type="http://schemas.openxmlformats.org/officeDocument/2006/relationships/slide" Target="/ppt/slides/slide3.xml" Id="R95200d662be747b3" /><Relationship Type="http://schemas.openxmlformats.org/officeDocument/2006/relationships/slide" Target="/ppt/slides/slide4.xml" Id="R1ac156912716453c" /><Relationship Type="http://schemas.openxmlformats.org/officeDocument/2006/relationships/slide" Target="/ppt/slides/slide5.xml" Id="R28e7262c4a264a4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ee31c5fe7a645a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68fc6be7614ce7" /><Relationship Type="http://schemas.openxmlformats.org/officeDocument/2006/relationships/theme" Target="/ppt/slideMasters/theme/theme1.xml" Id="R65127424a58b428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468fc6be7614ce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83875a12c3471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8b479598cd4f0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6fdfafada543a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c1bafebe8d429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db35bf3865495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TB MANAGEMENT CONSULTANCY LTD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TB MANAGEMENT CONSULTANCY LTD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TB MANAGEMENT CONSULTANCY LTD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TB MANAGEMENT CONSULTANCY LTD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TB MANAGEMENT CONSULTANCY LTD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TB MANAGEMENT CONSULTANCY LTD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986 801 960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TB MANAGEMENT CONSULTANCY LTD</a:t>
            </a:r>
          </a:p>
        </p:txBody>
      </p:sp>
    </p:spTree>
  </p:cSld>
  <p:clrMapOvr>
    <a:masterClrMapping xmlns:a="http://schemas.openxmlformats.org/drawingml/2006/main"/>
  </p:clrMapOvr>
</p:sld>
</file>