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dc1eef2e7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150fed88b47b6"/>
  </p:sldMasterIdLst>
  <p:sldIdLst>
    <p:sldId xmlns:r="http://schemas.openxmlformats.org/officeDocument/2006/relationships" id="256" r:id="Rdc2c7d3c58c34fbc"/>
    <p:sldId xmlns:r="http://schemas.openxmlformats.org/officeDocument/2006/relationships" id="257" r:id="R648b6ec6a4b44690"/>
    <p:sldId xmlns:r="http://schemas.openxmlformats.org/officeDocument/2006/relationships" id="258" r:id="R9dc72097b9054a00"/>
    <p:sldId xmlns:r="http://schemas.openxmlformats.org/officeDocument/2006/relationships" id="259" r:id="R4f333d8896034561"/>
    <p:sldId xmlns:r="http://schemas.openxmlformats.org/officeDocument/2006/relationships" id="260" r:id="R608cda06dcd8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150fed88b47b6" /><Relationship Type="http://schemas.openxmlformats.org/officeDocument/2006/relationships/slide" Target="/ppt/slides/slide1.xml" Id="Rdc2c7d3c58c34fbc" /><Relationship Type="http://schemas.openxmlformats.org/officeDocument/2006/relationships/slide" Target="/ppt/slides/slide2.xml" Id="R648b6ec6a4b44690" /><Relationship Type="http://schemas.openxmlformats.org/officeDocument/2006/relationships/slide" Target="/ppt/slides/slide3.xml" Id="R9dc72097b9054a00" /><Relationship Type="http://schemas.openxmlformats.org/officeDocument/2006/relationships/slide" Target="/ppt/slides/slide4.xml" Id="R4f333d8896034561" /><Relationship Type="http://schemas.openxmlformats.org/officeDocument/2006/relationships/slide" Target="/ppt/slides/slide5.xml" Id="R608cda06dcd8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0c1d440f0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f915758984059" /><Relationship Type="http://schemas.openxmlformats.org/officeDocument/2006/relationships/theme" Target="/ppt/slideMasters/theme/theme1.xml" Id="R80120b5ec5f946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f91575898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24b2bfb3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86d2e45d7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9189e5ec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1101b12384e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21ddb676b4d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HELGELANDSCRUISE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HELGELANDSCRUISE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HELGELANDSCRUISE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HELGELANDSCRUISE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HELGELANDSCRUISE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HELGELANDSCRUISE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986 801 669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HELGELANDSCRUISE AS</a:t>
            </a:r>
          </a:p>
        </p:txBody>
      </p:sp>
    </p:spTree>
  </p:cSld>
  <p:clrMapOvr>
    <a:masterClrMapping xmlns:a="http://schemas.openxmlformats.org/drawingml/2006/main"/>
  </p:clrMapOvr>
</p:sld>
</file>