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13f556cb9c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51750f8734cb0"/>
  </p:sldMasterIdLst>
  <p:sldIdLst>
    <p:sldId xmlns:r="http://schemas.openxmlformats.org/officeDocument/2006/relationships" id="256" r:id="R18b88e5a6bde4e4d"/>
    <p:sldId xmlns:r="http://schemas.openxmlformats.org/officeDocument/2006/relationships" id="257" r:id="R815dd877c1b74f0e"/>
    <p:sldId xmlns:r="http://schemas.openxmlformats.org/officeDocument/2006/relationships" id="258" r:id="R6019001ab60a42b0"/>
    <p:sldId xmlns:r="http://schemas.openxmlformats.org/officeDocument/2006/relationships" id="259" r:id="R45cb20816b22450d"/>
    <p:sldId xmlns:r="http://schemas.openxmlformats.org/officeDocument/2006/relationships" id="260" r:id="Re1d511d63307420e"/>
    <p:sldId xmlns:r="http://schemas.openxmlformats.org/officeDocument/2006/relationships" id="261" r:id="R8a67b108c7ce4f97"/>
    <p:sldId xmlns:r="http://schemas.openxmlformats.org/officeDocument/2006/relationships" id="262" r:id="R2ba57c82fe1c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51750f8734cb0" /><Relationship Type="http://schemas.openxmlformats.org/officeDocument/2006/relationships/slide" Target="/ppt/slides/slide1.xml" Id="R18b88e5a6bde4e4d" /><Relationship Type="http://schemas.openxmlformats.org/officeDocument/2006/relationships/slide" Target="/ppt/slides/slide2.xml" Id="R815dd877c1b74f0e" /><Relationship Type="http://schemas.openxmlformats.org/officeDocument/2006/relationships/slide" Target="/ppt/slides/slide3.xml" Id="R6019001ab60a42b0" /><Relationship Type="http://schemas.openxmlformats.org/officeDocument/2006/relationships/slide" Target="/ppt/slides/slide4.xml" Id="R45cb20816b22450d" /><Relationship Type="http://schemas.openxmlformats.org/officeDocument/2006/relationships/slide" Target="/ppt/slides/slide5.xml" Id="Re1d511d63307420e" /><Relationship Type="http://schemas.openxmlformats.org/officeDocument/2006/relationships/slide" Target="/ppt/slides/slide6.xml" Id="R8a67b108c7ce4f97" /><Relationship Type="http://schemas.openxmlformats.org/officeDocument/2006/relationships/slide" Target="/ppt/slides/slide7.xml" Id="R2ba57c82fe1c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04f135eac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76c99ecc4a7d" /><Relationship Type="http://schemas.openxmlformats.org/officeDocument/2006/relationships/theme" Target="/ppt/slideMasters/theme/theme1.xml" Id="R3440a5f05a0b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ed76c99ecc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db074de65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e524700e0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8a179ad1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8c0992291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e3beb57974c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4d44420d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0f286612849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STÅL CONSTRUCTION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CONSTRUCTION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54 359 229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−1 084 556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15 419 802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FLORØ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stein@prostaal.no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986 800 255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CONSTRUCTION AS</a:t>
            </a:r>
          </a:p>
        </p:txBody>
      </p:sp>
    </p:spTree>
  </p:cSld>
  <p:clrMapOvr>
    <a:masterClrMapping xmlns:a="http://schemas.openxmlformats.org/drawingml/2006/main"/>
  </p:clrMapOvr>
</p:sld>
</file>