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eb3bc3f08b45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4750c187254006"/>
  </p:sldMasterIdLst>
  <p:sldIdLst>
    <p:sldId xmlns:r="http://schemas.openxmlformats.org/officeDocument/2006/relationships" id="256" r:id="R20d47e0a2f954c04"/>
    <p:sldId xmlns:r="http://schemas.openxmlformats.org/officeDocument/2006/relationships" id="257" r:id="R1288c18e1e074cad"/>
    <p:sldId xmlns:r="http://schemas.openxmlformats.org/officeDocument/2006/relationships" id="258" r:id="Rdf49416df07146b1"/>
    <p:sldId xmlns:r="http://schemas.openxmlformats.org/officeDocument/2006/relationships" id="259" r:id="R15bbe03fbfd0404f"/>
    <p:sldId xmlns:r="http://schemas.openxmlformats.org/officeDocument/2006/relationships" id="260" r:id="R75201eaaab604f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4750c187254006" /><Relationship Type="http://schemas.openxmlformats.org/officeDocument/2006/relationships/slide" Target="/ppt/slides/slide1.xml" Id="R20d47e0a2f954c04" /><Relationship Type="http://schemas.openxmlformats.org/officeDocument/2006/relationships/slide" Target="/ppt/slides/slide2.xml" Id="R1288c18e1e074cad" /><Relationship Type="http://schemas.openxmlformats.org/officeDocument/2006/relationships/slide" Target="/ppt/slides/slide3.xml" Id="Rdf49416df07146b1" /><Relationship Type="http://schemas.openxmlformats.org/officeDocument/2006/relationships/slide" Target="/ppt/slides/slide4.xml" Id="R15bbe03fbfd0404f" /><Relationship Type="http://schemas.openxmlformats.org/officeDocument/2006/relationships/slide" Target="/ppt/slides/slide5.xml" Id="R75201eaaab604f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a3dd7b649141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868649be64833" /><Relationship Type="http://schemas.openxmlformats.org/officeDocument/2006/relationships/theme" Target="/ppt/slideMasters/theme/theme1.xml" Id="Raee17e9fba7640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d868649be648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28cee4c2f47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8242110d444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c39d48a0c41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a3c9cbcf942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77442c8aa43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CEBI 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CEBI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CEBI NOR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CEBI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CEBI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CEBI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986 794 948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CEBI NOR AS</a:t>
            </a:r>
          </a:p>
        </p:txBody>
      </p:sp>
    </p:spTree>
  </p:cSld>
  <p:clrMapOvr>
    <a:masterClrMapping xmlns:a="http://schemas.openxmlformats.org/drawingml/2006/main"/>
  </p:clrMapOvr>
</p:sld>
</file>