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81a30449e74d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212f1d578048e5"/>
  </p:sldMasterIdLst>
  <p:sldIdLst>
    <p:sldId xmlns:r="http://schemas.openxmlformats.org/officeDocument/2006/relationships" id="256" r:id="Raf1d8523be274e80"/>
    <p:sldId xmlns:r="http://schemas.openxmlformats.org/officeDocument/2006/relationships" id="257" r:id="R277b74fe698a402d"/>
    <p:sldId xmlns:r="http://schemas.openxmlformats.org/officeDocument/2006/relationships" id="258" r:id="R313d14b0d2154f92"/>
    <p:sldId xmlns:r="http://schemas.openxmlformats.org/officeDocument/2006/relationships" id="259" r:id="R0031333e30274afd"/>
    <p:sldId xmlns:r="http://schemas.openxmlformats.org/officeDocument/2006/relationships" id="260" r:id="Ree3faf6166114f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12f1d578048e5" /><Relationship Type="http://schemas.openxmlformats.org/officeDocument/2006/relationships/slide" Target="/ppt/slides/slide1.xml" Id="Raf1d8523be274e80" /><Relationship Type="http://schemas.openxmlformats.org/officeDocument/2006/relationships/slide" Target="/ppt/slides/slide2.xml" Id="R277b74fe698a402d" /><Relationship Type="http://schemas.openxmlformats.org/officeDocument/2006/relationships/slide" Target="/ppt/slides/slide3.xml" Id="R313d14b0d2154f92" /><Relationship Type="http://schemas.openxmlformats.org/officeDocument/2006/relationships/slide" Target="/ppt/slides/slide4.xml" Id="R0031333e30274afd" /><Relationship Type="http://schemas.openxmlformats.org/officeDocument/2006/relationships/slide" Target="/ppt/slides/slide5.xml" Id="Ree3faf6166114f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ff4df2931c4a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4fd52874c4f81" /><Relationship Type="http://schemas.openxmlformats.org/officeDocument/2006/relationships/theme" Target="/ppt/slideMasters/theme/theme1.xml" Id="Rfe2b884d892549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e4fd52874c4f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d47262fc04d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d0b2e9b6e4a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6db96fd3b44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ef068c63a40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09f0b11c748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HMK LANDBRUK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HMK LANDBRUK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HMK LANDBRUK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HMK LANDBRUK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HMK LANDBRUK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HMK LANDBRUK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986 785 140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HMK LANDBRUK AS</a:t>
            </a:r>
          </a:p>
        </p:txBody>
      </p:sp>
    </p:spTree>
  </p:cSld>
  <p:clrMapOvr>
    <a:masterClrMapping xmlns:a="http://schemas.openxmlformats.org/drawingml/2006/main"/>
  </p:clrMapOvr>
</p:sld>
</file>