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243bf5bf3b40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bde04a8d82453d"/>
  </p:sldMasterIdLst>
  <p:sldIdLst>
    <p:sldId xmlns:r="http://schemas.openxmlformats.org/officeDocument/2006/relationships" id="256" r:id="Rba00f6502ddd467f"/>
    <p:sldId xmlns:r="http://schemas.openxmlformats.org/officeDocument/2006/relationships" id="257" r:id="Rca9c42ab6a144346"/>
    <p:sldId xmlns:r="http://schemas.openxmlformats.org/officeDocument/2006/relationships" id="258" r:id="Rd73e7708cf3a4c7c"/>
    <p:sldId xmlns:r="http://schemas.openxmlformats.org/officeDocument/2006/relationships" id="259" r:id="R6d8e92059707404b"/>
    <p:sldId xmlns:r="http://schemas.openxmlformats.org/officeDocument/2006/relationships" id="260" r:id="R217f386bf2b14d15"/>
    <p:sldId xmlns:r="http://schemas.openxmlformats.org/officeDocument/2006/relationships" id="261" r:id="R1e6a9b1588d44595"/>
    <p:sldId xmlns:r="http://schemas.openxmlformats.org/officeDocument/2006/relationships" id="262" r:id="R1800e4b1888346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bde04a8d82453d" /><Relationship Type="http://schemas.openxmlformats.org/officeDocument/2006/relationships/slide" Target="/ppt/slides/slide1.xml" Id="Rba00f6502ddd467f" /><Relationship Type="http://schemas.openxmlformats.org/officeDocument/2006/relationships/slide" Target="/ppt/slides/slide2.xml" Id="Rca9c42ab6a144346" /><Relationship Type="http://schemas.openxmlformats.org/officeDocument/2006/relationships/slide" Target="/ppt/slides/slide3.xml" Id="Rd73e7708cf3a4c7c" /><Relationship Type="http://schemas.openxmlformats.org/officeDocument/2006/relationships/slide" Target="/ppt/slides/slide4.xml" Id="R6d8e92059707404b" /><Relationship Type="http://schemas.openxmlformats.org/officeDocument/2006/relationships/slide" Target="/ppt/slides/slide5.xml" Id="R217f386bf2b14d15" /><Relationship Type="http://schemas.openxmlformats.org/officeDocument/2006/relationships/slide" Target="/ppt/slides/slide6.xml" Id="R1e6a9b1588d44595" /><Relationship Type="http://schemas.openxmlformats.org/officeDocument/2006/relationships/slide" Target="/ppt/slides/slide7.xml" Id="R1800e4b1888346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bc9b4b703e48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26820427c6401b" /><Relationship Type="http://schemas.openxmlformats.org/officeDocument/2006/relationships/theme" Target="/ppt/slideMasters/theme/theme1.xml" Id="Rccd2bc9305644b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726820427c640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938c563f4497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e872790c741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dae64e23046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77ef301d746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7aee02676441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b6eb820c74a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a9533bfa364b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3K ELEKTRO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3K ELEKTRO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−14 286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223 842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1 065 053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INGENIØR IVAR PETTERSEN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3K ELEKTRO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986 778 713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3K ELEKTRO AS</a:t>
            </a:r>
          </a:p>
        </p:txBody>
      </p:sp>
    </p:spTree>
  </p:cSld>
  <p:clrMapOvr>
    <a:masterClrMapping xmlns:a="http://schemas.openxmlformats.org/drawingml/2006/main"/>
  </p:clrMapOvr>
</p:sld>
</file>