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bf03b5fd8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194b370db4df8"/>
  </p:sldMasterIdLst>
  <p:sldIdLst>
    <p:sldId xmlns:r="http://schemas.openxmlformats.org/officeDocument/2006/relationships" id="256" r:id="R7816baab21344463"/>
    <p:sldId xmlns:r="http://schemas.openxmlformats.org/officeDocument/2006/relationships" id="257" r:id="Rc97b972ba3a744dd"/>
    <p:sldId xmlns:r="http://schemas.openxmlformats.org/officeDocument/2006/relationships" id="258" r:id="R717754cfac034def"/>
    <p:sldId xmlns:r="http://schemas.openxmlformats.org/officeDocument/2006/relationships" id="259" r:id="R54b78fa0c2204098"/>
    <p:sldId xmlns:r="http://schemas.openxmlformats.org/officeDocument/2006/relationships" id="260" r:id="Rc7a5c9466ccc44b7"/>
    <p:sldId xmlns:r="http://schemas.openxmlformats.org/officeDocument/2006/relationships" id="261" r:id="R9a26c327872c41a2"/>
    <p:sldId xmlns:r="http://schemas.openxmlformats.org/officeDocument/2006/relationships" id="262" r:id="R52e139f1848a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194b370db4df8" /><Relationship Type="http://schemas.openxmlformats.org/officeDocument/2006/relationships/slide" Target="/ppt/slides/slide1.xml" Id="R7816baab21344463" /><Relationship Type="http://schemas.openxmlformats.org/officeDocument/2006/relationships/slide" Target="/ppt/slides/slide2.xml" Id="Rc97b972ba3a744dd" /><Relationship Type="http://schemas.openxmlformats.org/officeDocument/2006/relationships/slide" Target="/ppt/slides/slide3.xml" Id="R717754cfac034def" /><Relationship Type="http://schemas.openxmlformats.org/officeDocument/2006/relationships/slide" Target="/ppt/slides/slide4.xml" Id="R54b78fa0c2204098" /><Relationship Type="http://schemas.openxmlformats.org/officeDocument/2006/relationships/slide" Target="/ppt/slides/slide5.xml" Id="Rc7a5c9466ccc44b7" /><Relationship Type="http://schemas.openxmlformats.org/officeDocument/2006/relationships/slide" Target="/ppt/slides/slide6.xml" Id="R9a26c327872c41a2" /><Relationship Type="http://schemas.openxmlformats.org/officeDocument/2006/relationships/slide" Target="/ppt/slides/slide7.xml" Id="R52e139f1848a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82d4edd95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2a5cb2fc345b5" /><Relationship Type="http://schemas.openxmlformats.org/officeDocument/2006/relationships/theme" Target="/ppt/slideMasters/theme/theme1.xml" Id="Re1dddd6c602e43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2a5cb2fc345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266ade4c48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27744d587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3fa1892844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31e834b4249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c8f3522a641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784dad8c24b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2ec92c5d0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TRADE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TRADE COMPANY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1 722 146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736 198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11 974 984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13 029 060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IABKO SEMEN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IABKO ELLA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atc@tltc.no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986 777 229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TRADE COMPANY AS</a:t>
            </a:r>
          </a:p>
        </p:txBody>
      </p:sp>
    </p:spTree>
  </p:cSld>
  <p:clrMapOvr>
    <a:masterClrMapping xmlns:a="http://schemas.openxmlformats.org/drawingml/2006/main"/>
  </p:clrMapOvr>
</p:sld>
</file>