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286a73aab94a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a69b4c92a04367"/>
  </p:sldMasterIdLst>
  <p:sldIdLst>
    <p:sldId xmlns:r="http://schemas.openxmlformats.org/officeDocument/2006/relationships" id="256" r:id="R7a64e79aa7c9472a"/>
    <p:sldId xmlns:r="http://schemas.openxmlformats.org/officeDocument/2006/relationships" id="257" r:id="R6487a93660454fa6"/>
    <p:sldId xmlns:r="http://schemas.openxmlformats.org/officeDocument/2006/relationships" id="258" r:id="R60be1f3879d940fe"/>
    <p:sldId xmlns:r="http://schemas.openxmlformats.org/officeDocument/2006/relationships" id="259" r:id="Ra728350c576546a2"/>
    <p:sldId xmlns:r="http://schemas.openxmlformats.org/officeDocument/2006/relationships" id="260" r:id="Re8c0ae7eaa04455c"/>
    <p:sldId xmlns:r="http://schemas.openxmlformats.org/officeDocument/2006/relationships" id="261" r:id="R88945113d0a34c18"/>
    <p:sldId xmlns:r="http://schemas.openxmlformats.org/officeDocument/2006/relationships" id="262" r:id="Rbb7139fdcd4645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a69b4c92a04367" /><Relationship Type="http://schemas.openxmlformats.org/officeDocument/2006/relationships/slide" Target="/ppt/slides/slide1.xml" Id="R7a64e79aa7c9472a" /><Relationship Type="http://schemas.openxmlformats.org/officeDocument/2006/relationships/slide" Target="/ppt/slides/slide2.xml" Id="R6487a93660454fa6" /><Relationship Type="http://schemas.openxmlformats.org/officeDocument/2006/relationships/slide" Target="/ppt/slides/slide3.xml" Id="R60be1f3879d940fe" /><Relationship Type="http://schemas.openxmlformats.org/officeDocument/2006/relationships/slide" Target="/ppt/slides/slide4.xml" Id="Ra728350c576546a2" /><Relationship Type="http://schemas.openxmlformats.org/officeDocument/2006/relationships/slide" Target="/ppt/slides/slide5.xml" Id="Re8c0ae7eaa04455c" /><Relationship Type="http://schemas.openxmlformats.org/officeDocument/2006/relationships/slide" Target="/ppt/slides/slide6.xml" Id="R88945113d0a34c18" /><Relationship Type="http://schemas.openxmlformats.org/officeDocument/2006/relationships/slide" Target="/ppt/slides/slide7.xml" Id="Rbb7139fdcd4645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04b175f75b41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47a3c78f141d7" /><Relationship Type="http://schemas.openxmlformats.org/officeDocument/2006/relationships/theme" Target="/ppt/slideMasters/theme/theme1.xml" Id="Rd156e8315b7849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347a3c78f141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c9fd746e140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cdfce26874e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00b3cc92047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d76b8d0694c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18fb1165044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3b2e897a34f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71429c28c4d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INVIDA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1 151 721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205 385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1 678 118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BLEFJELL FRITID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Vestsida 955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post@invida.no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www.invida.no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986 777 008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INVIDA AS</a:t>
            </a:r>
          </a:p>
        </p:txBody>
      </p:sp>
    </p:spTree>
  </p:cSld>
  <p:clrMapOvr>
    <a:masterClrMapping xmlns:a="http://schemas.openxmlformats.org/drawingml/2006/main"/>
  </p:clrMapOvr>
</p:sld>
</file>