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084e6578c54f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08fecdd3734b7c"/>
  </p:sldMasterIdLst>
  <p:sldIdLst>
    <p:sldId xmlns:r="http://schemas.openxmlformats.org/officeDocument/2006/relationships" id="256" r:id="Reac116bb78e24891"/>
    <p:sldId xmlns:r="http://schemas.openxmlformats.org/officeDocument/2006/relationships" id="257" r:id="R86409a797e4545d1"/>
    <p:sldId xmlns:r="http://schemas.openxmlformats.org/officeDocument/2006/relationships" id="258" r:id="R9b1f22404b6f4809"/>
    <p:sldId xmlns:r="http://schemas.openxmlformats.org/officeDocument/2006/relationships" id="259" r:id="R86e9e4d7e8f84dfd"/>
    <p:sldId xmlns:r="http://schemas.openxmlformats.org/officeDocument/2006/relationships" id="260" r:id="R1feed7b649ed47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08fecdd3734b7c" /><Relationship Type="http://schemas.openxmlformats.org/officeDocument/2006/relationships/slide" Target="/ppt/slides/slide1.xml" Id="Reac116bb78e24891" /><Relationship Type="http://schemas.openxmlformats.org/officeDocument/2006/relationships/slide" Target="/ppt/slides/slide2.xml" Id="R86409a797e4545d1" /><Relationship Type="http://schemas.openxmlformats.org/officeDocument/2006/relationships/slide" Target="/ppt/slides/slide3.xml" Id="R9b1f22404b6f4809" /><Relationship Type="http://schemas.openxmlformats.org/officeDocument/2006/relationships/slide" Target="/ppt/slides/slide4.xml" Id="R86e9e4d7e8f84dfd" /><Relationship Type="http://schemas.openxmlformats.org/officeDocument/2006/relationships/slide" Target="/ppt/slides/slide5.xml" Id="R1feed7b649ed47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94cddf18dd40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938cbc8fd4d36" /><Relationship Type="http://schemas.openxmlformats.org/officeDocument/2006/relationships/theme" Target="/ppt/slideMasters/theme/theme1.xml" Id="Rd5ba968e69b74a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9938cbc8fd4d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1b03087a341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57a4fda5f4e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a341dc51a41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acebfdf2b43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547da710443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PRIVILEGIUM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PRIVILEGIUM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PRIVILEGIUM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PRIVILEGIUM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PRIVILEGIUM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PRIVILEGIUM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986 774 254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PRIVILEGIUM AS</a:t>
            </a:r>
          </a:p>
        </p:txBody>
      </p:sp>
    </p:spTree>
  </p:cSld>
  <p:clrMapOvr>
    <a:masterClrMapping xmlns:a="http://schemas.openxmlformats.org/drawingml/2006/main"/>
  </p:clrMapOvr>
</p:sld>
</file>