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eacfd99ec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878854ba24a02"/>
  </p:sldMasterIdLst>
  <p:sldIdLst>
    <p:sldId xmlns:r="http://schemas.openxmlformats.org/officeDocument/2006/relationships" id="256" r:id="R945c6db49def446a"/>
    <p:sldId xmlns:r="http://schemas.openxmlformats.org/officeDocument/2006/relationships" id="257" r:id="R72479a6ba7334944"/>
    <p:sldId xmlns:r="http://schemas.openxmlformats.org/officeDocument/2006/relationships" id="258" r:id="R06661fd12f124784"/>
    <p:sldId xmlns:r="http://schemas.openxmlformats.org/officeDocument/2006/relationships" id="259" r:id="R84f4b8fdea264852"/>
    <p:sldId xmlns:r="http://schemas.openxmlformats.org/officeDocument/2006/relationships" id="260" r:id="Rdc66630255364c4d"/>
    <p:sldId xmlns:r="http://schemas.openxmlformats.org/officeDocument/2006/relationships" id="261" r:id="R23a1b30894184394"/>
    <p:sldId xmlns:r="http://schemas.openxmlformats.org/officeDocument/2006/relationships" id="262" r:id="Rb8e6457404f2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878854ba24a02" /><Relationship Type="http://schemas.openxmlformats.org/officeDocument/2006/relationships/slide" Target="/ppt/slides/slide1.xml" Id="R945c6db49def446a" /><Relationship Type="http://schemas.openxmlformats.org/officeDocument/2006/relationships/slide" Target="/ppt/slides/slide2.xml" Id="R72479a6ba7334944" /><Relationship Type="http://schemas.openxmlformats.org/officeDocument/2006/relationships/slide" Target="/ppt/slides/slide3.xml" Id="R06661fd12f124784" /><Relationship Type="http://schemas.openxmlformats.org/officeDocument/2006/relationships/slide" Target="/ppt/slides/slide4.xml" Id="R84f4b8fdea264852" /><Relationship Type="http://schemas.openxmlformats.org/officeDocument/2006/relationships/slide" Target="/ppt/slides/slide5.xml" Id="Rdc66630255364c4d" /><Relationship Type="http://schemas.openxmlformats.org/officeDocument/2006/relationships/slide" Target="/ppt/slides/slide6.xml" Id="R23a1b30894184394" /><Relationship Type="http://schemas.openxmlformats.org/officeDocument/2006/relationships/slide" Target="/ppt/slides/slide7.xml" Id="Rb8e6457404f2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8eac2b0f1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0640b71d04e10" /><Relationship Type="http://schemas.openxmlformats.org/officeDocument/2006/relationships/theme" Target="/ppt/slideMasters/theme/theme1.xml" Id="R34b07387cd1f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0640b71d0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672adb8f4d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756070b59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217611871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7a59a4f1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5814317a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7d9e75d18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945f5b22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STILIGHETEN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STILIGHETEN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158 575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HANNE STEN  –  53,1 %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CAMILLA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JOANNA  –  22,9 %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Lågerødåsen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34 71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post@stiligheten.no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www.stiligheten.no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986 774 017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STILIGHETEN AS</a:t>
            </a:r>
          </a:p>
        </p:txBody>
      </p:sp>
    </p:spTree>
  </p:cSld>
  <p:clrMapOvr>
    <a:masterClrMapping xmlns:a="http://schemas.openxmlformats.org/drawingml/2006/main"/>
  </p:clrMapOvr>
</p:sld>
</file>