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d4128fe7b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391803acf4169"/>
  </p:sldMasterIdLst>
  <p:sldIdLst>
    <p:sldId xmlns:r="http://schemas.openxmlformats.org/officeDocument/2006/relationships" id="256" r:id="R4cee95dc3d4e4eaa"/>
    <p:sldId xmlns:r="http://schemas.openxmlformats.org/officeDocument/2006/relationships" id="257" r:id="Rb1bf74d50c354101"/>
    <p:sldId xmlns:r="http://schemas.openxmlformats.org/officeDocument/2006/relationships" id="258" r:id="Rff9e8a9634944fd6"/>
    <p:sldId xmlns:r="http://schemas.openxmlformats.org/officeDocument/2006/relationships" id="259" r:id="Rc0a6418828c640cb"/>
    <p:sldId xmlns:r="http://schemas.openxmlformats.org/officeDocument/2006/relationships" id="260" r:id="R931606c193354a14"/>
    <p:sldId xmlns:r="http://schemas.openxmlformats.org/officeDocument/2006/relationships" id="261" r:id="Rf6175bf81d6147e3"/>
    <p:sldId xmlns:r="http://schemas.openxmlformats.org/officeDocument/2006/relationships" id="262" r:id="Rd8595565a1e6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391803acf4169" /><Relationship Type="http://schemas.openxmlformats.org/officeDocument/2006/relationships/slide" Target="/ppt/slides/slide1.xml" Id="R4cee95dc3d4e4eaa" /><Relationship Type="http://schemas.openxmlformats.org/officeDocument/2006/relationships/slide" Target="/ppt/slides/slide2.xml" Id="Rb1bf74d50c354101" /><Relationship Type="http://schemas.openxmlformats.org/officeDocument/2006/relationships/slide" Target="/ppt/slides/slide3.xml" Id="Rff9e8a9634944fd6" /><Relationship Type="http://schemas.openxmlformats.org/officeDocument/2006/relationships/slide" Target="/ppt/slides/slide4.xml" Id="Rc0a6418828c640cb" /><Relationship Type="http://schemas.openxmlformats.org/officeDocument/2006/relationships/slide" Target="/ppt/slides/slide5.xml" Id="R931606c193354a14" /><Relationship Type="http://schemas.openxmlformats.org/officeDocument/2006/relationships/slide" Target="/ppt/slides/slide6.xml" Id="Rf6175bf81d6147e3" /><Relationship Type="http://schemas.openxmlformats.org/officeDocument/2006/relationships/slide" Target="/ppt/slides/slide7.xml" Id="Rd8595565a1e6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bbe483a8a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7b56bf4544f6" /><Relationship Type="http://schemas.openxmlformats.org/officeDocument/2006/relationships/theme" Target="/ppt/slideMasters/theme/theme1.xml" Id="R405540b02ccd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b7b56bf45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b127cefc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75aebeb1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53fd4aad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6fd03434c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2d1948b9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e88374f0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4af8b3cf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HALVARD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