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7d2f6b619c48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5f553e01ae4759"/>
  </p:sldMasterIdLst>
  <p:sldIdLst>
    <p:sldId xmlns:r="http://schemas.openxmlformats.org/officeDocument/2006/relationships" id="256" r:id="Rb1bade951a284510"/>
    <p:sldId xmlns:r="http://schemas.openxmlformats.org/officeDocument/2006/relationships" id="257" r:id="R532aaf99d6cc4875"/>
    <p:sldId xmlns:r="http://schemas.openxmlformats.org/officeDocument/2006/relationships" id="258" r:id="R1f10d8e8261f43fd"/>
    <p:sldId xmlns:r="http://schemas.openxmlformats.org/officeDocument/2006/relationships" id="259" r:id="Rb9ee742a7ff84178"/>
    <p:sldId xmlns:r="http://schemas.openxmlformats.org/officeDocument/2006/relationships" id="260" r:id="Rde575c47a0584fdf"/>
    <p:sldId xmlns:r="http://schemas.openxmlformats.org/officeDocument/2006/relationships" id="261" r:id="R78448a3e80d3497a"/>
    <p:sldId xmlns:r="http://schemas.openxmlformats.org/officeDocument/2006/relationships" id="262" r:id="Rc37227e8dee94b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5f553e01ae4759" /><Relationship Type="http://schemas.openxmlformats.org/officeDocument/2006/relationships/slide" Target="/ppt/slides/slide1.xml" Id="Rb1bade951a284510" /><Relationship Type="http://schemas.openxmlformats.org/officeDocument/2006/relationships/slide" Target="/ppt/slides/slide2.xml" Id="R532aaf99d6cc4875" /><Relationship Type="http://schemas.openxmlformats.org/officeDocument/2006/relationships/slide" Target="/ppt/slides/slide3.xml" Id="R1f10d8e8261f43fd" /><Relationship Type="http://schemas.openxmlformats.org/officeDocument/2006/relationships/slide" Target="/ppt/slides/slide4.xml" Id="Rb9ee742a7ff84178" /><Relationship Type="http://schemas.openxmlformats.org/officeDocument/2006/relationships/slide" Target="/ppt/slides/slide5.xml" Id="Rde575c47a0584fdf" /><Relationship Type="http://schemas.openxmlformats.org/officeDocument/2006/relationships/slide" Target="/ppt/slides/slide6.xml" Id="R78448a3e80d3497a" /><Relationship Type="http://schemas.openxmlformats.org/officeDocument/2006/relationships/slide" Target="/ppt/slides/slide7.xml" Id="Rc37227e8dee94b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f77ccadfbc44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61460ac2ba4dda" /><Relationship Type="http://schemas.openxmlformats.org/officeDocument/2006/relationships/theme" Target="/ppt/slideMasters/theme/theme1.xml" Id="Rf97fe99d567b4a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61460ac2ba4d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2f0b69b58545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a9e846a3f4f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ffd07e2464c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2313c5b834b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4bdb88e72845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b7a4fac04c4f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34726c75a40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RAM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RAM ARKITEKTUR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17 813 105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−603 945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−831 539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1 593 910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4 864 271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BRÅTEN TROND BJØRN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BULL-HANSEN PEER FREDRIK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DAHLEN ANNE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GRØNENG HILDE CATHRINE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HÅVARD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HORTEN BJØRN  –  12,0 %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post@ram-arkitektur.no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www.ram-arkitektur.no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986 771 735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