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6d4717305d4e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84a0f011a4645"/>
  </p:sldMasterIdLst>
  <p:sldIdLst>
    <p:sldId xmlns:r="http://schemas.openxmlformats.org/officeDocument/2006/relationships" id="256" r:id="Reb16f16747b14f77"/>
    <p:sldId xmlns:r="http://schemas.openxmlformats.org/officeDocument/2006/relationships" id="257" r:id="R30da2d94e93a4fa8"/>
    <p:sldId xmlns:r="http://schemas.openxmlformats.org/officeDocument/2006/relationships" id="258" r:id="R62d94721b2d04766"/>
    <p:sldId xmlns:r="http://schemas.openxmlformats.org/officeDocument/2006/relationships" id="259" r:id="R31b7c33a2a594515"/>
    <p:sldId xmlns:r="http://schemas.openxmlformats.org/officeDocument/2006/relationships" id="260" r:id="R9c61f314ed894c60"/>
    <p:sldId xmlns:r="http://schemas.openxmlformats.org/officeDocument/2006/relationships" id="261" r:id="Rc5bbfcdd7b2f4a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84a0f011a4645" /><Relationship Type="http://schemas.openxmlformats.org/officeDocument/2006/relationships/slide" Target="/ppt/slides/slide1.xml" Id="Reb16f16747b14f77" /><Relationship Type="http://schemas.openxmlformats.org/officeDocument/2006/relationships/slide" Target="/ppt/slides/slide2.xml" Id="R30da2d94e93a4fa8" /><Relationship Type="http://schemas.openxmlformats.org/officeDocument/2006/relationships/slide" Target="/ppt/slides/slide3.xml" Id="R62d94721b2d04766" /><Relationship Type="http://schemas.openxmlformats.org/officeDocument/2006/relationships/slide" Target="/ppt/slides/slide4.xml" Id="R31b7c33a2a594515" /><Relationship Type="http://schemas.openxmlformats.org/officeDocument/2006/relationships/slide" Target="/ppt/slides/slide5.xml" Id="R9c61f314ed894c60" /><Relationship Type="http://schemas.openxmlformats.org/officeDocument/2006/relationships/slide" Target="/ppt/slides/slide6.xml" Id="Rc5bbfcdd7b2f4a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dc072485b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64a1cad4a49fc" /><Relationship Type="http://schemas.openxmlformats.org/officeDocument/2006/relationships/theme" Target="/ppt/slideMasters/theme/theme1.xml" Id="R2a4e63da15a14d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b64a1cad4a49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23035dd5b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62e94d54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8b866d1a7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7934032e746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eb1d95e67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50c979fac4c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DBG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DBG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ANDRÉ DREVON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DREVON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DREVON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Forskningsparken, 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85 13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c.a.drevon@medisin.uio.no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986 769 463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