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3aac46a694348e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1b4092c1e264015"/>
  </p:sldMasterIdLst>
  <p:sldIdLst>
    <p:sldId xmlns:r="http://schemas.openxmlformats.org/officeDocument/2006/relationships" id="256" r:id="R394545b44a1c4fbe"/>
    <p:sldId xmlns:r="http://schemas.openxmlformats.org/officeDocument/2006/relationships" id="257" r:id="R7b21512ac64a4691"/>
    <p:sldId xmlns:r="http://schemas.openxmlformats.org/officeDocument/2006/relationships" id="258" r:id="Rd88cf21a6c0248e7"/>
    <p:sldId xmlns:r="http://schemas.openxmlformats.org/officeDocument/2006/relationships" id="259" r:id="R530bc4124d8d4d8d"/>
    <p:sldId xmlns:r="http://schemas.openxmlformats.org/officeDocument/2006/relationships" id="260" r:id="R0b28d99693df46e9"/>
    <p:sldId xmlns:r="http://schemas.openxmlformats.org/officeDocument/2006/relationships" id="261" r:id="R728b9441e3c043d3"/>
    <p:sldId xmlns:r="http://schemas.openxmlformats.org/officeDocument/2006/relationships" id="262" r:id="R44e702b36ebf412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1b4092c1e264015" /><Relationship Type="http://schemas.openxmlformats.org/officeDocument/2006/relationships/slide" Target="/ppt/slides/slide1.xml" Id="R394545b44a1c4fbe" /><Relationship Type="http://schemas.openxmlformats.org/officeDocument/2006/relationships/slide" Target="/ppt/slides/slide2.xml" Id="R7b21512ac64a4691" /><Relationship Type="http://schemas.openxmlformats.org/officeDocument/2006/relationships/slide" Target="/ppt/slides/slide3.xml" Id="Rd88cf21a6c0248e7" /><Relationship Type="http://schemas.openxmlformats.org/officeDocument/2006/relationships/slide" Target="/ppt/slides/slide4.xml" Id="R530bc4124d8d4d8d" /><Relationship Type="http://schemas.openxmlformats.org/officeDocument/2006/relationships/slide" Target="/ppt/slides/slide5.xml" Id="R0b28d99693df46e9" /><Relationship Type="http://schemas.openxmlformats.org/officeDocument/2006/relationships/slide" Target="/ppt/slides/slide6.xml" Id="R728b9441e3c043d3" /><Relationship Type="http://schemas.openxmlformats.org/officeDocument/2006/relationships/slide" Target="/ppt/slides/slide7.xml" Id="R44e702b36ebf412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caac88d095a4fa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8c780672ef4615" /><Relationship Type="http://schemas.openxmlformats.org/officeDocument/2006/relationships/theme" Target="/ppt/slideMasters/theme/theme1.xml" Id="R3fbe3f07b46747b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48c780672ef461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46dfc6fac5498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70a6b8fcf643a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c65bead776408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c9d0a1be9840f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fb3409481843d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1bd4967a65463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3af3dab6b647a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AREAL FORVALTNING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AREAL FORVALTNING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AREAL FORVALTNING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AREAL FORVALTNING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AREAL FORVALTNING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AREAL FORVALTNING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6 618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−51 125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18 845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−1 137 903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3 626 204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AREAL FORVALTNING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HOSPITALGATEN AS  –  52,0 %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STORALM KENNETH BERNT  –  48,0 %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AREAL FORVALTNING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986 767 290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AREAL FORVALTNING AS</a:t>
            </a:r>
          </a:p>
        </p:txBody>
      </p:sp>
    </p:spTree>
  </p:cSld>
  <p:clrMapOvr>
    <a:masterClrMapping xmlns:a="http://schemas.openxmlformats.org/drawingml/2006/main"/>
  </p:clrMapOvr>
</p:sld>
</file>