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22a8f35ac144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0ea81b82764bf1"/>
  </p:sldMasterIdLst>
  <p:sldIdLst>
    <p:sldId xmlns:r="http://schemas.openxmlformats.org/officeDocument/2006/relationships" id="256" r:id="R31092928d46e42f4"/>
    <p:sldId xmlns:r="http://schemas.openxmlformats.org/officeDocument/2006/relationships" id="257" r:id="R81df6d7c92a94d45"/>
    <p:sldId xmlns:r="http://schemas.openxmlformats.org/officeDocument/2006/relationships" id="258" r:id="R067d20596e8c4a99"/>
    <p:sldId xmlns:r="http://schemas.openxmlformats.org/officeDocument/2006/relationships" id="259" r:id="R88c51995fff24a2a"/>
    <p:sldId xmlns:r="http://schemas.openxmlformats.org/officeDocument/2006/relationships" id="260" r:id="R0b924fadf7e940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0ea81b82764bf1" /><Relationship Type="http://schemas.openxmlformats.org/officeDocument/2006/relationships/slide" Target="/ppt/slides/slide1.xml" Id="R31092928d46e42f4" /><Relationship Type="http://schemas.openxmlformats.org/officeDocument/2006/relationships/slide" Target="/ppt/slides/slide2.xml" Id="R81df6d7c92a94d45" /><Relationship Type="http://schemas.openxmlformats.org/officeDocument/2006/relationships/slide" Target="/ppt/slides/slide3.xml" Id="R067d20596e8c4a99" /><Relationship Type="http://schemas.openxmlformats.org/officeDocument/2006/relationships/slide" Target="/ppt/slides/slide4.xml" Id="R88c51995fff24a2a" /><Relationship Type="http://schemas.openxmlformats.org/officeDocument/2006/relationships/slide" Target="/ppt/slides/slide5.xml" Id="R0b924fadf7e940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8b7e70ddc74c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1a0a61338e4ce6" /><Relationship Type="http://schemas.openxmlformats.org/officeDocument/2006/relationships/theme" Target="/ppt/slideMasters/theme/theme1.xml" Id="R785cf897484546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1a0a61338e4c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a7d695ee544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941141c954e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01e06eb364d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76020afea49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d102c659540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ELVENES MASKINSERVICE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ELVENES MASKINSERVICE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ELVENES MASKINSERVICE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ELVENES MASKINSERVICE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ELVENES MASKINSERVICE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ELVENES MASKINSERVICE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986 765 727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ELVENES MASKINSERVICE AS</a:t>
            </a:r>
          </a:p>
        </p:txBody>
      </p:sp>
    </p:spTree>
  </p:cSld>
  <p:clrMapOvr>
    <a:masterClrMapping xmlns:a="http://schemas.openxmlformats.org/drawingml/2006/main"/>
  </p:clrMapOvr>
</p:sld>
</file>