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233f069b7c4a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1485282b6a4d5e"/>
  </p:sldMasterIdLst>
  <p:sldIdLst>
    <p:sldId xmlns:r="http://schemas.openxmlformats.org/officeDocument/2006/relationships" id="256" r:id="Rc549eb5497754cca"/>
    <p:sldId xmlns:r="http://schemas.openxmlformats.org/officeDocument/2006/relationships" id="257" r:id="R0950d3218a254dad"/>
    <p:sldId xmlns:r="http://schemas.openxmlformats.org/officeDocument/2006/relationships" id="258" r:id="R4924092f28ad4dc3"/>
    <p:sldId xmlns:r="http://schemas.openxmlformats.org/officeDocument/2006/relationships" id="259" r:id="R4dc17cfde5ee4b08"/>
    <p:sldId xmlns:r="http://schemas.openxmlformats.org/officeDocument/2006/relationships" id="260" r:id="R9c11ec4c57f241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1485282b6a4d5e" /><Relationship Type="http://schemas.openxmlformats.org/officeDocument/2006/relationships/slide" Target="/ppt/slides/slide1.xml" Id="Rc549eb5497754cca" /><Relationship Type="http://schemas.openxmlformats.org/officeDocument/2006/relationships/slide" Target="/ppt/slides/slide2.xml" Id="R0950d3218a254dad" /><Relationship Type="http://schemas.openxmlformats.org/officeDocument/2006/relationships/slide" Target="/ppt/slides/slide3.xml" Id="R4924092f28ad4dc3" /><Relationship Type="http://schemas.openxmlformats.org/officeDocument/2006/relationships/slide" Target="/ppt/slides/slide4.xml" Id="R4dc17cfde5ee4b08" /><Relationship Type="http://schemas.openxmlformats.org/officeDocument/2006/relationships/slide" Target="/ppt/slides/slide5.xml" Id="R9c11ec4c57f241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c8c43e4b2146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f6bdec9e24d78" /><Relationship Type="http://schemas.openxmlformats.org/officeDocument/2006/relationships/theme" Target="/ppt/slideMasters/theme/theme1.xml" Id="R3d2c91a3e3884a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5f6bdec9e24d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395d19d3e46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c6560518647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548758d2a45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2a75aec3c543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6f218e0f8145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INN-TRYKK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INN-TRYKK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INN-TRYKK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INN-TRYKK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INN-TRYKK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INN-TRYKK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986 764 070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INN-TRYKK AS</a:t>
            </a:r>
          </a:p>
        </p:txBody>
      </p:sp>
    </p:spTree>
  </p:cSld>
  <p:clrMapOvr>
    <a:masterClrMapping xmlns:a="http://schemas.openxmlformats.org/drawingml/2006/main"/>
  </p:clrMapOvr>
</p:sld>
</file>