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366533a59248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759b91864e4329"/>
  </p:sldMasterIdLst>
  <p:sldIdLst>
    <p:sldId xmlns:r="http://schemas.openxmlformats.org/officeDocument/2006/relationships" id="256" r:id="Rfec8d931f41f4fd3"/>
    <p:sldId xmlns:r="http://schemas.openxmlformats.org/officeDocument/2006/relationships" id="257" r:id="Rce78511a60194094"/>
    <p:sldId xmlns:r="http://schemas.openxmlformats.org/officeDocument/2006/relationships" id="258" r:id="R940e38662d514158"/>
    <p:sldId xmlns:r="http://schemas.openxmlformats.org/officeDocument/2006/relationships" id="259" r:id="R432895864ea64fe0"/>
    <p:sldId xmlns:r="http://schemas.openxmlformats.org/officeDocument/2006/relationships" id="260" r:id="R6a50962676b44c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759b91864e4329" /><Relationship Type="http://schemas.openxmlformats.org/officeDocument/2006/relationships/slide" Target="/ppt/slides/slide1.xml" Id="Rfec8d931f41f4fd3" /><Relationship Type="http://schemas.openxmlformats.org/officeDocument/2006/relationships/slide" Target="/ppt/slides/slide2.xml" Id="Rce78511a60194094" /><Relationship Type="http://schemas.openxmlformats.org/officeDocument/2006/relationships/slide" Target="/ppt/slides/slide3.xml" Id="R940e38662d514158" /><Relationship Type="http://schemas.openxmlformats.org/officeDocument/2006/relationships/slide" Target="/ppt/slides/slide4.xml" Id="R432895864ea64fe0" /><Relationship Type="http://schemas.openxmlformats.org/officeDocument/2006/relationships/slide" Target="/ppt/slides/slide5.xml" Id="R6a50962676b44c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ad46c73ae64b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9be89a8714a38" /><Relationship Type="http://schemas.openxmlformats.org/officeDocument/2006/relationships/theme" Target="/ppt/slideMasters/theme/theme1.xml" Id="Re9430b52f57449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59be89a8714a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3fa35812246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67279ef7c47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709597c774d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e48010d404a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cd32bdf4042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FARANAK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FARANAK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FARANAK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FARANAK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FARANAK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FARANAK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986 757 902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FARANAK AS</a:t>
            </a:r>
          </a:p>
        </p:txBody>
      </p:sp>
    </p:spTree>
  </p:cSld>
  <p:clrMapOvr>
    <a:masterClrMapping xmlns:a="http://schemas.openxmlformats.org/drawingml/2006/main"/>
  </p:clrMapOvr>
</p:sld>
</file>