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75bccf25414d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7a8f6fc0004376"/>
  </p:sldMasterIdLst>
  <p:sldIdLst>
    <p:sldId xmlns:r="http://schemas.openxmlformats.org/officeDocument/2006/relationships" id="256" r:id="R360d51932c964d1c"/>
    <p:sldId xmlns:r="http://schemas.openxmlformats.org/officeDocument/2006/relationships" id="257" r:id="R3e58e949713c44d4"/>
    <p:sldId xmlns:r="http://schemas.openxmlformats.org/officeDocument/2006/relationships" id="258" r:id="R349bda1ae0cf4c96"/>
    <p:sldId xmlns:r="http://schemas.openxmlformats.org/officeDocument/2006/relationships" id="259" r:id="R606f5cdd44ca4688"/>
    <p:sldId xmlns:r="http://schemas.openxmlformats.org/officeDocument/2006/relationships" id="260" r:id="R1dbb2aa901354422"/>
    <p:sldId xmlns:r="http://schemas.openxmlformats.org/officeDocument/2006/relationships" id="261" r:id="Re6c5671d183c46b4"/>
    <p:sldId xmlns:r="http://schemas.openxmlformats.org/officeDocument/2006/relationships" id="262" r:id="R6496a2ade55343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7a8f6fc0004376" /><Relationship Type="http://schemas.openxmlformats.org/officeDocument/2006/relationships/slide" Target="/ppt/slides/slide1.xml" Id="R360d51932c964d1c" /><Relationship Type="http://schemas.openxmlformats.org/officeDocument/2006/relationships/slide" Target="/ppt/slides/slide2.xml" Id="R3e58e949713c44d4" /><Relationship Type="http://schemas.openxmlformats.org/officeDocument/2006/relationships/slide" Target="/ppt/slides/slide3.xml" Id="R349bda1ae0cf4c96" /><Relationship Type="http://schemas.openxmlformats.org/officeDocument/2006/relationships/slide" Target="/ppt/slides/slide4.xml" Id="R606f5cdd44ca4688" /><Relationship Type="http://schemas.openxmlformats.org/officeDocument/2006/relationships/slide" Target="/ppt/slides/slide5.xml" Id="R1dbb2aa901354422" /><Relationship Type="http://schemas.openxmlformats.org/officeDocument/2006/relationships/slide" Target="/ppt/slides/slide6.xml" Id="Re6c5671d183c46b4" /><Relationship Type="http://schemas.openxmlformats.org/officeDocument/2006/relationships/slide" Target="/ppt/slides/slide7.xml" Id="R6496a2ade55343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b09b06abdd47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7dd160bd04a11" /><Relationship Type="http://schemas.openxmlformats.org/officeDocument/2006/relationships/theme" Target="/ppt/slideMasters/theme/theme1.xml" Id="R91de675b921644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27dd160bd04a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3aa00e5c149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ffd7367c549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fcd7523424f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d8c21f04146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4179ed46145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2f2fc1b0342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f35d147d245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GUTTELVIK NÆRINGSPARK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GUTTELVIK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GUTTELVIK NÆRINGSPARK AS ble etablert [år] og holder til i Revsnes.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GUTTELVIK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GUTTELVIK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GUTTELVIK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10 123 503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1 473 696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664 482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14 891 067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32 018 789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GUTTELVIK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GUTTELVIK ARNE MAGNAR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SUNDET WENCHE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GUTTELVIK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Herfjordsveien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7177 Revsnes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986 757 643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GUTTELVIK NÆRINGSPARK AS</a:t>
            </a:r>
          </a:p>
        </p:txBody>
      </p:sp>
    </p:spTree>
  </p:cSld>
  <p:clrMapOvr>
    <a:masterClrMapping xmlns:a="http://schemas.openxmlformats.org/drawingml/2006/main"/>
  </p:clrMapOvr>
</p:sld>
</file>