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7acd6f651b9471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60aecf3e8d6432d"/>
  </p:sldMasterIdLst>
  <p:sldIdLst>
    <p:sldId xmlns:r="http://schemas.openxmlformats.org/officeDocument/2006/relationships" id="256" r:id="R79728793b8b9493e"/>
    <p:sldId xmlns:r="http://schemas.openxmlformats.org/officeDocument/2006/relationships" id="257" r:id="R4a9bcbb823164bf7"/>
    <p:sldId xmlns:r="http://schemas.openxmlformats.org/officeDocument/2006/relationships" id="258" r:id="R2fb45c2ba9c34ee3"/>
    <p:sldId xmlns:r="http://schemas.openxmlformats.org/officeDocument/2006/relationships" id="259" r:id="Rf4bc3fe7d4964827"/>
    <p:sldId xmlns:r="http://schemas.openxmlformats.org/officeDocument/2006/relationships" id="260" r:id="R18c538aa0db544fe"/>
    <p:sldId xmlns:r="http://schemas.openxmlformats.org/officeDocument/2006/relationships" id="261" r:id="R5492e8abd705456d"/>
    <p:sldId xmlns:r="http://schemas.openxmlformats.org/officeDocument/2006/relationships" id="262" r:id="R38a845e265ff4d4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60aecf3e8d6432d" /><Relationship Type="http://schemas.openxmlformats.org/officeDocument/2006/relationships/slide" Target="/ppt/slides/slide1.xml" Id="R79728793b8b9493e" /><Relationship Type="http://schemas.openxmlformats.org/officeDocument/2006/relationships/slide" Target="/ppt/slides/slide2.xml" Id="R4a9bcbb823164bf7" /><Relationship Type="http://schemas.openxmlformats.org/officeDocument/2006/relationships/slide" Target="/ppt/slides/slide3.xml" Id="R2fb45c2ba9c34ee3" /><Relationship Type="http://schemas.openxmlformats.org/officeDocument/2006/relationships/slide" Target="/ppt/slides/slide4.xml" Id="Rf4bc3fe7d4964827" /><Relationship Type="http://schemas.openxmlformats.org/officeDocument/2006/relationships/slide" Target="/ppt/slides/slide5.xml" Id="R18c538aa0db544fe" /><Relationship Type="http://schemas.openxmlformats.org/officeDocument/2006/relationships/slide" Target="/ppt/slides/slide6.xml" Id="R5492e8abd705456d" /><Relationship Type="http://schemas.openxmlformats.org/officeDocument/2006/relationships/slide" Target="/ppt/slides/slide7.xml" Id="R38a845e265ff4d4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b5dd22e3b284c2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bf7f151b764cb1" /><Relationship Type="http://schemas.openxmlformats.org/officeDocument/2006/relationships/theme" Target="/ppt/slideMasters/theme/theme1.xml" Id="R7f08fdec120645c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7bf7f151b764cb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53ac4809cf43a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e1ecc4ca014a6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b545268d79467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c77854f58d473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5910e6d237489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7eee6273c940d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0e294b698b473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FODA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FODA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FODA EIENDOM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FODA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FODA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FODA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3 335 018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2 657 892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1 702 446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−751 904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3 807 990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FODA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DAHL ROY HÅKON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FORBERG ANDREAS KJETIL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FODA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Aksel Nilsens veg 18B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7038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roy.dahl@prosjektutvikling.no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986 747 966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FODA EIENDOM AS</a:t>
            </a:r>
          </a:p>
        </p:txBody>
      </p:sp>
    </p:spTree>
  </p:cSld>
  <p:clrMapOvr>
    <a:masterClrMapping xmlns:a="http://schemas.openxmlformats.org/drawingml/2006/main"/>
  </p:clrMapOvr>
</p:sld>
</file>