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bace6bb7ce41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748e83b9dc4c13"/>
  </p:sldMasterIdLst>
  <p:sldIdLst>
    <p:sldId xmlns:r="http://schemas.openxmlformats.org/officeDocument/2006/relationships" id="256" r:id="R465a42de36e24093"/>
    <p:sldId xmlns:r="http://schemas.openxmlformats.org/officeDocument/2006/relationships" id="257" r:id="Rc5976fd3c3274f79"/>
    <p:sldId xmlns:r="http://schemas.openxmlformats.org/officeDocument/2006/relationships" id="258" r:id="Rdbb0b0feec0747e0"/>
    <p:sldId xmlns:r="http://schemas.openxmlformats.org/officeDocument/2006/relationships" id="259" r:id="Rb7b7e123819a434c"/>
    <p:sldId xmlns:r="http://schemas.openxmlformats.org/officeDocument/2006/relationships" id="260" r:id="R6877fa7e1911413d"/>
    <p:sldId xmlns:r="http://schemas.openxmlformats.org/officeDocument/2006/relationships" id="261" r:id="R1f11c4c890f14880"/>
    <p:sldId xmlns:r="http://schemas.openxmlformats.org/officeDocument/2006/relationships" id="262" r:id="R1da535e1c56f48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748e83b9dc4c13" /><Relationship Type="http://schemas.openxmlformats.org/officeDocument/2006/relationships/slide" Target="/ppt/slides/slide1.xml" Id="R465a42de36e24093" /><Relationship Type="http://schemas.openxmlformats.org/officeDocument/2006/relationships/slide" Target="/ppt/slides/slide2.xml" Id="Rc5976fd3c3274f79" /><Relationship Type="http://schemas.openxmlformats.org/officeDocument/2006/relationships/slide" Target="/ppt/slides/slide3.xml" Id="Rdbb0b0feec0747e0" /><Relationship Type="http://schemas.openxmlformats.org/officeDocument/2006/relationships/slide" Target="/ppt/slides/slide4.xml" Id="Rb7b7e123819a434c" /><Relationship Type="http://schemas.openxmlformats.org/officeDocument/2006/relationships/slide" Target="/ppt/slides/slide5.xml" Id="R6877fa7e1911413d" /><Relationship Type="http://schemas.openxmlformats.org/officeDocument/2006/relationships/slide" Target="/ppt/slides/slide6.xml" Id="R1f11c4c890f14880" /><Relationship Type="http://schemas.openxmlformats.org/officeDocument/2006/relationships/slide" Target="/ppt/slides/slide7.xml" Id="R1da535e1c56f48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00cb5d784947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7e9642f3c475f" /><Relationship Type="http://schemas.openxmlformats.org/officeDocument/2006/relationships/theme" Target="/ppt/slideMasters/theme/theme1.xml" Id="Rca76523dc37647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07e9642f3c47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bc85dcf3d4c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0642908754d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4ff5b9e814d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0f6d36a3e48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63b47c7034d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5d91817de45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d6403105f4f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LINK NÆRINGSMEGLING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 NÆRINGSMEGLING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LINK NÆRINGSMEGLING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 NÆRINGSMEGLING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 NÆRINGSMEGLING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 NÆRINGSMEGLING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4 364 950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457 105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364 598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455 657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1 405 860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 NÆRINGSMEGLING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GRANBAKKEN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BØMO INVEST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 NÆRINGSMEGLING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00 47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www.krogsveen.no/naering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986 746 358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LINK NÆRINGSMEGLING AS</a:t>
            </a:r>
          </a:p>
        </p:txBody>
      </p:sp>
    </p:spTree>
  </p:cSld>
  <p:clrMapOvr>
    <a:masterClrMapping xmlns:a="http://schemas.openxmlformats.org/drawingml/2006/main"/>
  </p:clrMapOvr>
</p:sld>
</file>