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8c87c9654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b059548534bf2"/>
  </p:sldMasterIdLst>
  <p:sldIdLst>
    <p:sldId xmlns:r="http://schemas.openxmlformats.org/officeDocument/2006/relationships" id="256" r:id="R2757235995534f82"/>
    <p:sldId xmlns:r="http://schemas.openxmlformats.org/officeDocument/2006/relationships" id="257" r:id="Re950b94018f241da"/>
    <p:sldId xmlns:r="http://schemas.openxmlformats.org/officeDocument/2006/relationships" id="258" r:id="R8a244b788ec345d2"/>
    <p:sldId xmlns:r="http://schemas.openxmlformats.org/officeDocument/2006/relationships" id="259" r:id="R155658f8a3dd4392"/>
    <p:sldId xmlns:r="http://schemas.openxmlformats.org/officeDocument/2006/relationships" id="260" r:id="R776f1a1d113a4294"/>
    <p:sldId xmlns:r="http://schemas.openxmlformats.org/officeDocument/2006/relationships" id="261" r:id="R5a6cba7656cb4d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b059548534bf2" /><Relationship Type="http://schemas.openxmlformats.org/officeDocument/2006/relationships/slide" Target="/ppt/slides/slide1.xml" Id="R2757235995534f82" /><Relationship Type="http://schemas.openxmlformats.org/officeDocument/2006/relationships/slide" Target="/ppt/slides/slide2.xml" Id="Re950b94018f241da" /><Relationship Type="http://schemas.openxmlformats.org/officeDocument/2006/relationships/slide" Target="/ppt/slides/slide3.xml" Id="R8a244b788ec345d2" /><Relationship Type="http://schemas.openxmlformats.org/officeDocument/2006/relationships/slide" Target="/ppt/slides/slide4.xml" Id="R155658f8a3dd4392" /><Relationship Type="http://schemas.openxmlformats.org/officeDocument/2006/relationships/slide" Target="/ppt/slides/slide5.xml" Id="R776f1a1d113a4294" /><Relationship Type="http://schemas.openxmlformats.org/officeDocument/2006/relationships/slide" Target="/ppt/slides/slide6.xml" Id="R5a6cba7656cb4d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054bd5f8a45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726dc23044871" /><Relationship Type="http://schemas.openxmlformats.org/officeDocument/2006/relationships/theme" Target="/ppt/slideMasters/theme/theme1.xml" Id="R72a750daef7d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3726dc230448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7f22daf88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9e7376f52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8f91bf0ed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4283dcbdb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fb8825a20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9404606ae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VOSS MØBEL OG TREVAREVERKSTAD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 MØBEL OG TREVAREVERKSTAD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30 094 002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8 419 546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33 471 525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986 744 932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MØBEL OG TREVAREVERKSTAD AS</a:t>
            </a:r>
          </a:p>
        </p:txBody>
      </p:sp>
    </p:spTree>
  </p:cSld>
  <p:clrMapOvr>
    <a:masterClrMapping xmlns:a="http://schemas.openxmlformats.org/drawingml/2006/main"/>
  </p:clrMapOvr>
</p:sld>
</file>