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6674e7ad44e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901e9c5b6476e"/>
  </p:sldMasterIdLst>
  <p:sldIdLst>
    <p:sldId xmlns:r="http://schemas.openxmlformats.org/officeDocument/2006/relationships" id="256" r:id="Reafc87a5e15b49d0"/>
    <p:sldId xmlns:r="http://schemas.openxmlformats.org/officeDocument/2006/relationships" id="257" r:id="R6c432741aa6f4a8c"/>
    <p:sldId xmlns:r="http://schemas.openxmlformats.org/officeDocument/2006/relationships" id="258" r:id="Rdee8181f58d5408f"/>
    <p:sldId xmlns:r="http://schemas.openxmlformats.org/officeDocument/2006/relationships" id="259" r:id="Rd92385737de64524"/>
    <p:sldId xmlns:r="http://schemas.openxmlformats.org/officeDocument/2006/relationships" id="260" r:id="R148dbe3fc3da4105"/>
    <p:sldId xmlns:r="http://schemas.openxmlformats.org/officeDocument/2006/relationships" id="261" r:id="R5a83d2229b7444f2"/>
    <p:sldId xmlns:r="http://schemas.openxmlformats.org/officeDocument/2006/relationships" id="262" r:id="R5045e23e4bdf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901e9c5b6476e" /><Relationship Type="http://schemas.openxmlformats.org/officeDocument/2006/relationships/slide" Target="/ppt/slides/slide1.xml" Id="Reafc87a5e15b49d0" /><Relationship Type="http://schemas.openxmlformats.org/officeDocument/2006/relationships/slide" Target="/ppt/slides/slide2.xml" Id="R6c432741aa6f4a8c" /><Relationship Type="http://schemas.openxmlformats.org/officeDocument/2006/relationships/slide" Target="/ppt/slides/slide3.xml" Id="Rdee8181f58d5408f" /><Relationship Type="http://schemas.openxmlformats.org/officeDocument/2006/relationships/slide" Target="/ppt/slides/slide4.xml" Id="Rd92385737de64524" /><Relationship Type="http://schemas.openxmlformats.org/officeDocument/2006/relationships/slide" Target="/ppt/slides/slide5.xml" Id="R148dbe3fc3da4105" /><Relationship Type="http://schemas.openxmlformats.org/officeDocument/2006/relationships/slide" Target="/ppt/slides/slide6.xml" Id="R5a83d2229b7444f2" /><Relationship Type="http://schemas.openxmlformats.org/officeDocument/2006/relationships/slide" Target="/ppt/slides/slide7.xml" Id="R5045e23e4bdf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6f7f2b3cb49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076067b554c4f" /><Relationship Type="http://schemas.openxmlformats.org/officeDocument/2006/relationships/theme" Target="/ppt/slideMasters/theme/theme1.xml" Id="R80f2a1f52d05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e076067b554c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8e299e51a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50edee1de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d4e07a57a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82bcf0bb9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84438997f46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52beeed0749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cad9b2ad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KROFU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KROFU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KROFU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KROFU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KROFU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KROFU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534 015 714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18 968 748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261 584 150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645 803 943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KROFU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BIRGER DAHLING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KROFU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Prestmovegen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986 737 340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KROFU AS</a:t>
            </a:r>
          </a:p>
        </p:txBody>
      </p:sp>
    </p:spTree>
  </p:cSld>
  <p:clrMapOvr>
    <a:masterClrMapping xmlns:a="http://schemas.openxmlformats.org/drawingml/2006/main"/>
  </p:clrMapOvr>
</p:sld>
</file>