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58071ebb9649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4773388b3f4f36"/>
  </p:sldMasterIdLst>
  <p:sldIdLst>
    <p:sldId xmlns:r="http://schemas.openxmlformats.org/officeDocument/2006/relationships" id="256" r:id="Ree8b7b24cf3b4e63"/>
    <p:sldId xmlns:r="http://schemas.openxmlformats.org/officeDocument/2006/relationships" id="257" r:id="Redb1551d71ae4011"/>
    <p:sldId xmlns:r="http://schemas.openxmlformats.org/officeDocument/2006/relationships" id="258" r:id="R972ad194b2b5401f"/>
    <p:sldId xmlns:r="http://schemas.openxmlformats.org/officeDocument/2006/relationships" id="259" r:id="R2c76992ebcc94356"/>
    <p:sldId xmlns:r="http://schemas.openxmlformats.org/officeDocument/2006/relationships" id="260" r:id="R0559682c35c64d1b"/>
    <p:sldId xmlns:r="http://schemas.openxmlformats.org/officeDocument/2006/relationships" id="261" r:id="Rb069c73c4ad74c05"/>
    <p:sldId xmlns:r="http://schemas.openxmlformats.org/officeDocument/2006/relationships" id="262" r:id="R20ff5be422664b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4773388b3f4f36" /><Relationship Type="http://schemas.openxmlformats.org/officeDocument/2006/relationships/slide" Target="/ppt/slides/slide1.xml" Id="Ree8b7b24cf3b4e63" /><Relationship Type="http://schemas.openxmlformats.org/officeDocument/2006/relationships/slide" Target="/ppt/slides/slide2.xml" Id="Redb1551d71ae4011" /><Relationship Type="http://schemas.openxmlformats.org/officeDocument/2006/relationships/slide" Target="/ppt/slides/slide3.xml" Id="R972ad194b2b5401f" /><Relationship Type="http://schemas.openxmlformats.org/officeDocument/2006/relationships/slide" Target="/ppt/slides/slide4.xml" Id="R2c76992ebcc94356" /><Relationship Type="http://schemas.openxmlformats.org/officeDocument/2006/relationships/slide" Target="/ppt/slides/slide5.xml" Id="R0559682c35c64d1b" /><Relationship Type="http://schemas.openxmlformats.org/officeDocument/2006/relationships/slide" Target="/ppt/slides/slide6.xml" Id="Rb069c73c4ad74c05" /><Relationship Type="http://schemas.openxmlformats.org/officeDocument/2006/relationships/slide" Target="/ppt/slides/slide7.xml" Id="R20ff5be422664b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9edc93cf5d46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c7c897b57473b" /><Relationship Type="http://schemas.openxmlformats.org/officeDocument/2006/relationships/theme" Target="/ppt/slideMasters/theme/theme1.xml" Id="R1219b87f15aa4c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dc7c897b5747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3a7998db64b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d12f9952842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9822bfa8742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76b6c782643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5972d08364a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f5afa4c084a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2dcb222c540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TVETER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TVETER INVEST AS ble etablert [år] og holder til i Tjodalyng.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820 655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−466 397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7 034 481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32 663 261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35 281 107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TVETER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Tveter Vikerøya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3280 Tjodalyng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986 734 597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TVETER INVEST AS</a:t>
            </a:r>
          </a:p>
        </p:txBody>
      </p:sp>
    </p:spTree>
  </p:cSld>
  <p:clrMapOvr>
    <a:masterClrMapping xmlns:a="http://schemas.openxmlformats.org/drawingml/2006/main"/>
  </p:clrMapOvr>
</p:sld>
</file>