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69599b71745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82711524c419a"/>
  </p:sldMasterIdLst>
  <p:sldIdLst>
    <p:sldId xmlns:r="http://schemas.openxmlformats.org/officeDocument/2006/relationships" id="256" r:id="R63718d4e0e884d51"/>
    <p:sldId xmlns:r="http://schemas.openxmlformats.org/officeDocument/2006/relationships" id="257" r:id="R47c52039eeb94ac0"/>
    <p:sldId xmlns:r="http://schemas.openxmlformats.org/officeDocument/2006/relationships" id="258" r:id="Ra287825b318846ae"/>
    <p:sldId xmlns:r="http://schemas.openxmlformats.org/officeDocument/2006/relationships" id="259" r:id="R9219646649ae4624"/>
    <p:sldId xmlns:r="http://schemas.openxmlformats.org/officeDocument/2006/relationships" id="260" r:id="R5dc913e0622e4038"/>
    <p:sldId xmlns:r="http://schemas.openxmlformats.org/officeDocument/2006/relationships" id="261" r:id="Rbab9e8a5387546c3"/>
    <p:sldId xmlns:r="http://schemas.openxmlformats.org/officeDocument/2006/relationships" id="262" r:id="Re586345549c742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82711524c419a" /><Relationship Type="http://schemas.openxmlformats.org/officeDocument/2006/relationships/slide" Target="/ppt/slides/slide1.xml" Id="R63718d4e0e884d51" /><Relationship Type="http://schemas.openxmlformats.org/officeDocument/2006/relationships/slide" Target="/ppt/slides/slide2.xml" Id="R47c52039eeb94ac0" /><Relationship Type="http://schemas.openxmlformats.org/officeDocument/2006/relationships/slide" Target="/ppt/slides/slide3.xml" Id="Ra287825b318846ae" /><Relationship Type="http://schemas.openxmlformats.org/officeDocument/2006/relationships/slide" Target="/ppt/slides/slide4.xml" Id="R9219646649ae4624" /><Relationship Type="http://schemas.openxmlformats.org/officeDocument/2006/relationships/slide" Target="/ppt/slides/slide5.xml" Id="R5dc913e0622e4038" /><Relationship Type="http://schemas.openxmlformats.org/officeDocument/2006/relationships/slide" Target="/ppt/slides/slide6.xml" Id="Rbab9e8a5387546c3" /><Relationship Type="http://schemas.openxmlformats.org/officeDocument/2006/relationships/slide" Target="/ppt/slides/slide7.xml" Id="Re586345549c742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31baa341443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9ecfa0f7a429a" /><Relationship Type="http://schemas.openxmlformats.org/officeDocument/2006/relationships/theme" Target="/ppt/slideMasters/theme/theme1.xml" Id="Ra27ae4b64ff043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9ecfa0f7a42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934f0b50948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48944b9b6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005ac9082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f885e530740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824fbd1f6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c02da44b147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0efd09ae84f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SOTRA TAKSTOL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SOTRA TAKSTOL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SOTRA TAKSTOL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SOTRA TAKSTOL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SOTRA TAKSTOL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SOTRA TAKSTOL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39 545 715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313 141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4 442 992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17 142 358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SOTRA TAKSTOL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 TURØY &amp; ALGRØY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VEST-TRE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SOTRA TAKSTOL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SOTRA TAKSTOL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Tellnes Næringspark, Søre Fjellavegen 403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22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firmapost@sotratakstol.no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www.sotratakstol.no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986 732 799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SOTRA TAKSTOL AS</a:t>
            </a:r>
          </a:p>
        </p:txBody>
      </p:sp>
    </p:spTree>
  </p:cSld>
  <p:clrMapOvr>
    <a:masterClrMapping xmlns:a="http://schemas.openxmlformats.org/drawingml/2006/main"/>
  </p:clrMapOvr>
</p:sld>
</file>