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bf638a752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8aea5a80b422d"/>
  </p:sldMasterIdLst>
  <p:sldIdLst>
    <p:sldId xmlns:r="http://schemas.openxmlformats.org/officeDocument/2006/relationships" id="256" r:id="R14b32f4e7f034a72"/>
    <p:sldId xmlns:r="http://schemas.openxmlformats.org/officeDocument/2006/relationships" id="257" r:id="Rde10b30f28ea494b"/>
    <p:sldId xmlns:r="http://schemas.openxmlformats.org/officeDocument/2006/relationships" id="258" r:id="R22a0c0d16f094dd7"/>
    <p:sldId xmlns:r="http://schemas.openxmlformats.org/officeDocument/2006/relationships" id="259" r:id="Rcb3a94c339bf44a9"/>
    <p:sldId xmlns:r="http://schemas.openxmlformats.org/officeDocument/2006/relationships" id="260" r:id="R95c946da8efc4300"/>
    <p:sldId xmlns:r="http://schemas.openxmlformats.org/officeDocument/2006/relationships" id="261" r:id="R6eb1382cb5fa4e20"/>
    <p:sldId xmlns:r="http://schemas.openxmlformats.org/officeDocument/2006/relationships" id="262" r:id="R9109edd0f352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8aea5a80b422d" /><Relationship Type="http://schemas.openxmlformats.org/officeDocument/2006/relationships/slide" Target="/ppt/slides/slide1.xml" Id="R14b32f4e7f034a72" /><Relationship Type="http://schemas.openxmlformats.org/officeDocument/2006/relationships/slide" Target="/ppt/slides/slide2.xml" Id="Rde10b30f28ea494b" /><Relationship Type="http://schemas.openxmlformats.org/officeDocument/2006/relationships/slide" Target="/ppt/slides/slide3.xml" Id="R22a0c0d16f094dd7" /><Relationship Type="http://schemas.openxmlformats.org/officeDocument/2006/relationships/slide" Target="/ppt/slides/slide4.xml" Id="Rcb3a94c339bf44a9" /><Relationship Type="http://schemas.openxmlformats.org/officeDocument/2006/relationships/slide" Target="/ppt/slides/slide5.xml" Id="R95c946da8efc4300" /><Relationship Type="http://schemas.openxmlformats.org/officeDocument/2006/relationships/slide" Target="/ppt/slides/slide6.xml" Id="R6eb1382cb5fa4e20" /><Relationship Type="http://schemas.openxmlformats.org/officeDocument/2006/relationships/slide" Target="/ppt/slides/slide7.xml" Id="R9109edd0f352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404574c48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eec44f5d24723" /><Relationship Type="http://schemas.openxmlformats.org/officeDocument/2006/relationships/theme" Target="/ppt/slideMasters/theme/theme1.xml" Id="Rbfb791f5a4df48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1eec44f5d2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3be658b16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ec509de3e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39d11d908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ee36b9dd8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5ba023d1e46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a83f97b44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5e7a71c6041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HARTZ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HARTZ ENTREPRENØR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−1 039 895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4 769 740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12 256 152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ANDREAS HARTZ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Knartenveien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986 732 241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HARTZ ENTREPRENØR AS</a:t>
            </a:r>
          </a:p>
        </p:txBody>
      </p:sp>
    </p:spTree>
  </p:cSld>
  <p:clrMapOvr>
    <a:masterClrMapping xmlns:a="http://schemas.openxmlformats.org/drawingml/2006/main"/>
  </p:clrMapOvr>
</p:sld>
</file>