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a15b71fb89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8101bafec4812"/>
  </p:sldMasterIdLst>
  <p:sldIdLst>
    <p:sldId xmlns:r="http://schemas.openxmlformats.org/officeDocument/2006/relationships" id="256" r:id="R217d146ac97a4d9e"/>
    <p:sldId xmlns:r="http://schemas.openxmlformats.org/officeDocument/2006/relationships" id="257" r:id="R41e6e3d4d2974939"/>
    <p:sldId xmlns:r="http://schemas.openxmlformats.org/officeDocument/2006/relationships" id="258" r:id="R3066faf4ecde4791"/>
    <p:sldId xmlns:r="http://schemas.openxmlformats.org/officeDocument/2006/relationships" id="259" r:id="Rd48ae74f3e304613"/>
    <p:sldId xmlns:r="http://schemas.openxmlformats.org/officeDocument/2006/relationships" id="260" r:id="Rb9b3298d81244d11"/>
    <p:sldId xmlns:r="http://schemas.openxmlformats.org/officeDocument/2006/relationships" id="261" r:id="Rd207c21e05a34401"/>
    <p:sldId xmlns:r="http://schemas.openxmlformats.org/officeDocument/2006/relationships" id="262" r:id="R702d8a3ab64d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8101bafec4812" /><Relationship Type="http://schemas.openxmlformats.org/officeDocument/2006/relationships/slide" Target="/ppt/slides/slide1.xml" Id="R217d146ac97a4d9e" /><Relationship Type="http://schemas.openxmlformats.org/officeDocument/2006/relationships/slide" Target="/ppt/slides/slide2.xml" Id="R41e6e3d4d2974939" /><Relationship Type="http://schemas.openxmlformats.org/officeDocument/2006/relationships/slide" Target="/ppt/slides/slide3.xml" Id="R3066faf4ecde4791" /><Relationship Type="http://schemas.openxmlformats.org/officeDocument/2006/relationships/slide" Target="/ppt/slides/slide4.xml" Id="Rd48ae74f3e304613" /><Relationship Type="http://schemas.openxmlformats.org/officeDocument/2006/relationships/slide" Target="/ppt/slides/slide5.xml" Id="Rb9b3298d81244d11" /><Relationship Type="http://schemas.openxmlformats.org/officeDocument/2006/relationships/slide" Target="/ppt/slides/slide6.xml" Id="Rd207c21e05a34401" /><Relationship Type="http://schemas.openxmlformats.org/officeDocument/2006/relationships/slide" Target="/ppt/slides/slide7.xml" Id="R702d8a3ab64d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7710846bb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b364c3ef643d2" /><Relationship Type="http://schemas.openxmlformats.org/officeDocument/2006/relationships/theme" Target="/ppt/slideMasters/theme/theme1.xml" Id="Rf9613f2bee9248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b364c3ef6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90316565145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9b594fa0942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a45f9ba0d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e949fd5d342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958859a5246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f9dabe4044a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088d1f27940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INDUSTRINO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288 663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MADS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Steinliveien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mads@industri.no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986 730 265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INDUSTRINO AS</a:t>
            </a:r>
          </a:p>
        </p:txBody>
      </p:sp>
    </p:spTree>
  </p:cSld>
  <p:clrMapOvr>
    <a:masterClrMapping xmlns:a="http://schemas.openxmlformats.org/drawingml/2006/main"/>
  </p:clrMapOvr>
</p:sld>
</file>