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cd8ff2fd248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a3be22f0d4a01"/>
  </p:sldMasterIdLst>
  <p:sldIdLst>
    <p:sldId xmlns:r="http://schemas.openxmlformats.org/officeDocument/2006/relationships" id="256" r:id="Rbdd6ccf183e44367"/>
    <p:sldId xmlns:r="http://schemas.openxmlformats.org/officeDocument/2006/relationships" id="257" r:id="R5bd9b318607848d7"/>
    <p:sldId xmlns:r="http://schemas.openxmlformats.org/officeDocument/2006/relationships" id="258" r:id="Rcdf3b32b4a654b26"/>
    <p:sldId xmlns:r="http://schemas.openxmlformats.org/officeDocument/2006/relationships" id="259" r:id="R9d7f69faa58845d1"/>
    <p:sldId xmlns:r="http://schemas.openxmlformats.org/officeDocument/2006/relationships" id="260" r:id="R167537d505d74ca8"/>
    <p:sldId xmlns:r="http://schemas.openxmlformats.org/officeDocument/2006/relationships" id="261" r:id="Rbb83355f14d4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a3be22f0d4a01" /><Relationship Type="http://schemas.openxmlformats.org/officeDocument/2006/relationships/slide" Target="/ppt/slides/slide1.xml" Id="Rbdd6ccf183e44367" /><Relationship Type="http://schemas.openxmlformats.org/officeDocument/2006/relationships/slide" Target="/ppt/slides/slide2.xml" Id="R5bd9b318607848d7" /><Relationship Type="http://schemas.openxmlformats.org/officeDocument/2006/relationships/slide" Target="/ppt/slides/slide3.xml" Id="Rcdf3b32b4a654b26" /><Relationship Type="http://schemas.openxmlformats.org/officeDocument/2006/relationships/slide" Target="/ppt/slides/slide4.xml" Id="R9d7f69faa58845d1" /><Relationship Type="http://schemas.openxmlformats.org/officeDocument/2006/relationships/slide" Target="/ppt/slides/slide5.xml" Id="R167537d505d74ca8" /><Relationship Type="http://schemas.openxmlformats.org/officeDocument/2006/relationships/slide" Target="/ppt/slides/slide6.xml" Id="Rbb83355f14d4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6b293a9b1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143acbd494def" /><Relationship Type="http://schemas.openxmlformats.org/officeDocument/2006/relationships/theme" Target="/ppt/slideMasters/theme/theme1.xml" Id="Rab1290264391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143acbd49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6c4711a324d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80e4d71e249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c3b043dd7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8f1ea50c6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ad7c77b3a45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f2914ba9d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FURUKOLLEN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FURUKOLLEN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FURUKOLLEN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FURUKOLLEN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FURUKOLLEN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FURUKOLLEN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−436 578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−529 391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FURUKOLLEN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986 726 438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FURUKOLLEN EIENDOM AS</a:t>
            </a:r>
          </a:p>
        </p:txBody>
      </p:sp>
    </p:spTree>
  </p:cSld>
  <p:clrMapOvr>
    <a:masterClrMapping xmlns:a="http://schemas.openxmlformats.org/drawingml/2006/main"/>
  </p:clrMapOvr>
</p:sld>
</file>