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e59aba2d4e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0f22e339142fa"/>
  </p:sldMasterIdLst>
  <p:sldIdLst>
    <p:sldId xmlns:r="http://schemas.openxmlformats.org/officeDocument/2006/relationships" id="256" r:id="R29fa7dbc5b744ffa"/>
    <p:sldId xmlns:r="http://schemas.openxmlformats.org/officeDocument/2006/relationships" id="257" r:id="R7c040e919bd34023"/>
    <p:sldId xmlns:r="http://schemas.openxmlformats.org/officeDocument/2006/relationships" id="258" r:id="R5ec517bd82454941"/>
    <p:sldId xmlns:r="http://schemas.openxmlformats.org/officeDocument/2006/relationships" id="259" r:id="R3c380b0bd1634a3c"/>
    <p:sldId xmlns:r="http://schemas.openxmlformats.org/officeDocument/2006/relationships" id="260" r:id="Rcc9c81acb68e4a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0f22e339142fa" /><Relationship Type="http://schemas.openxmlformats.org/officeDocument/2006/relationships/slide" Target="/ppt/slides/slide1.xml" Id="R29fa7dbc5b744ffa" /><Relationship Type="http://schemas.openxmlformats.org/officeDocument/2006/relationships/slide" Target="/ppt/slides/slide2.xml" Id="R7c040e919bd34023" /><Relationship Type="http://schemas.openxmlformats.org/officeDocument/2006/relationships/slide" Target="/ppt/slides/slide3.xml" Id="R5ec517bd82454941" /><Relationship Type="http://schemas.openxmlformats.org/officeDocument/2006/relationships/slide" Target="/ppt/slides/slide4.xml" Id="R3c380b0bd1634a3c" /><Relationship Type="http://schemas.openxmlformats.org/officeDocument/2006/relationships/slide" Target="/ppt/slides/slide5.xml" Id="Rcc9c81acb68e4a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fa7a8e3c342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3dcc891f645ac" /><Relationship Type="http://schemas.openxmlformats.org/officeDocument/2006/relationships/theme" Target="/ppt/slideMasters/theme/theme1.xml" Id="R85c72cae26c541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23dcc891f645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8768783f84b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e3a928c8e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09b5411834d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994abc34048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6c5fd7f364c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ROSENKRANTZGATE 11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ROSENKRANTZGATE 11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986 709 541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ROSENKRANTZGATE 11 INVEST AS</a:t>
            </a:r>
          </a:p>
        </p:txBody>
      </p:sp>
    </p:spTree>
  </p:cSld>
  <p:clrMapOvr>
    <a:masterClrMapping xmlns:a="http://schemas.openxmlformats.org/drawingml/2006/main"/>
  </p:clrMapOvr>
</p:sld>
</file>