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b033ac1b8e47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5bd5f312b24a7a"/>
  </p:sldMasterIdLst>
  <p:sldIdLst>
    <p:sldId xmlns:r="http://schemas.openxmlformats.org/officeDocument/2006/relationships" id="256" r:id="Reba6376c54754a15"/>
    <p:sldId xmlns:r="http://schemas.openxmlformats.org/officeDocument/2006/relationships" id="257" r:id="R01179960cc004ef4"/>
    <p:sldId xmlns:r="http://schemas.openxmlformats.org/officeDocument/2006/relationships" id="258" r:id="R05215278dec643e2"/>
    <p:sldId xmlns:r="http://schemas.openxmlformats.org/officeDocument/2006/relationships" id="259" r:id="Re14715beef354a4e"/>
    <p:sldId xmlns:r="http://schemas.openxmlformats.org/officeDocument/2006/relationships" id="260" r:id="Ra36eb32722ea4b02"/>
    <p:sldId xmlns:r="http://schemas.openxmlformats.org/officeDocument/2006/relationships" id="261" r:id="R16044448731743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bd5f312b24a7a" /><Relationship Type="http://schemas.openxmlformats.org/officeDocument/2006/relationships/slide" Target="/ppt/slides/slide1.xml" Id="Reba6376c54754a15" /><Relationship Type="http://schemas.openxmlformats.org/officeDocument/2006/relationships/slide" Target="/ppt/slides/slide2.xml" Id="R01179960cc004ef4" /><Relationship Type="http://schemas.openxmlformats.org/officeDocument/2006/relationships/slide" Target="/ppt/slides/slide3.xml" Id="R05215278dec643e2" /><Relationship Type="http://schemas.openxmlformats.org/officeDocument/2006/relationships/slide" Target="/ppt/slides/slide4.xml" Id="Re14715beef354a4e" /><Relationship Type="http://schemas.openxmlformats.org/officeDocument/2006/relationships/slide" Target="/ppt/slides/slide5.xml" Id="Ra36eb32722ea4b02" /><Relationship Type="http://schemas.openxmlformats.org/officeDocument/2006/relationships/slide" Target="/ppt/slides/slide6.xml" Id="R16044448731743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fdee5dc6447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9feaebb6345d3" /><Relationship Type="http://schemas.openxmlformats.org/officeDocument/2006/relationships/theme" Target="/ppt/slideMasters/theme/theme1.xml" Id="R6aeda11ded6948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49feaebb6345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7d385a0784c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9d1e7ad1c40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79661053645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01828ef364d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406a797f24d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6b34cf8a547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MEDIEPARTNER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MEDIEPARTNER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5 802 855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−781 747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1 328 337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986 707 735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MEDIEPARTNER AS</a:t>
            </a:r>
          </a:p>
        </p:txBody>
      </p:sp>
    </p:spTree>
  </p:cSld>
  <p:clrMapOvr>
    <a:masterClrMapping xmlns:a="http://schemas.openxmlformats.org/drawingml/2006/main"/>
  </p:clrMapOvr>
</p:sld>
</file>