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59d031f3f641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9ff587ee844f3e"/>
  </p:sldMasterIdLst>
  <p:sldIdLst>
    <p:sldId xmlns:r="http://schemas.openxmlformats.org/officeDocument/2006/relationships" id="256" r:id="R407cd98cf5284179"/>
    <p:sldId xmlns:r="http://schemas.openxmlformats.org/officeDocument/2006/relationships" id="257" r:id="Rce55cac0c7d64f81"/>
    <p:sldId xmlns:r="http://schemas.openxmlformats.org/officeDocument/2006/relationships" id="258" r:id="R2f1bb2b2e3d34a97"/>
    <p:sldId xmlns:r="http://schemas.openxmlformats.org/officeDocument/2006/relationships" id="259" r:id="R4d7e1769800d42cc"/>
    <p:sldId xmlns:r="http://schemas.openxmlformats.org/officeDocument/2006/relationships" id="260" r:id="R1c08c9d10b3f4b4d"/>
    <p:sldId xmlns:r="http://schemas.openxmlformats.org/officeDocument/2006/relationships" id="261" r:id="Rcaff0bef1e5b4004"/>
    <p:sldId xmlns:r="http://schemas.openxmlformats.org/officeDocument/2006/relationships" id="262" r:id="Rd3635008b85147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ff587ee844f3e" /><Relationship Type="http://schemas.openxmlformats.org/officeDocument/2006/relationships/slide" Target="/ppt/slides/slide1.xml" Id="R407cd98cf5284179" /><Relationship Type="http://schemas.openxmlformats.org/officeDocument/2006/relationships/slide" Target="/ppt/slides/slide2.xml" Id="Rce55cac0c7d64f81" /><Relationship Type="http://schemas.openxmlformats.org/officeDocument/2006/relationships/slide" Target="/ppt/slides/slide3.xml" Id="R2f1bb2b2e3d34a97" /><Relationship Type="http://schemas.openxmlformats.org/officeDocument/2006/relationships/slide" Target="/ppt/slides/slide4.xml" Id="R4d7e1769800d42cc" /><Relationship Type="http://schemas.openxmlformats.org/officeDocument/2006/relationships/slide" Target="/ppt/slides/slide5.xml" Id="R1c08c9d10b3f4b4d" /><Relationship Type="http://schemas.openxmlformats.org/officeDocument/2006/relationships/slide" Target="/ppt/slides/slide6.xml" Id="Rcaff0bef1e5b4004" /><Relationship Type="http://schemas.openxmlformats.org/officeDocument/2006/relationships/slide" Target="/ppt/slides/slide7.xml" Id="Rd3635008b85147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0d485432f949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9ef79523b4199" /><Relationship Type="http://schemas.openxmlformats.org/officeDocument/2006/relationships/theme" Target="/ppt/slideMasters/theme/theme1.xml" Id="R3c73480619ab48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e9ef79523b41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84befa99f40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148dd874b41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4986ca0b140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8c9081bcf42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3584e9e6949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2c5e049d84d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93bdf01474a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HELSEKOSTEN KONGSBERG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HELSEKOSTEN KONGSBERG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HELSEKOSTEN KONGSBERG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HELSEKOSTEN KONGSBERG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HELSEKOSTEN KONGSBERG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HELSEKOSTEN KONGSBERG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4 554 563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183 947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676 277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1 207 546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HELSEKOSTEN KONGSBERG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FÆTTEN KARI LILL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HELSEKOSTEN KONGSBERG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3611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86 43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986 707 018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HELSEKOSTEN KONGSBERG AS</a:t>
            </a:r>
          </a:p>
        </p:txBody>
      </p:sp>
    </p:spTree>
  </p:cSld>
  <p:clrMapOvr>
    <a:masterClrMapping xmlns:a="http://schemas.openxmlformats.org/drawingml/2006/main"/>
  </p:clrMapOvr>
</p:sld>
</file>