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ec7532505548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429e7a48444b0b"/>
  </p:sldMasterIdLst>
  <p:sldIdLst>
    <p:sldId xmlns:r="http://schemas.openxmlformats.org/officeDocument/2006/relationships" id="256" r:id="R2fe2c16986364eaf"/>
    <p:sldId xmlns:r="http://schemas.openxmlformats.org/officeDocument/2006/relationships" id="257" r:id="Ra4838d0035894cb8"/>
    <p:sldId xmlns:r="http://schemas.openxmlformats.org/officeDocument/2006/relationships" id="258" r:id="Rbebfdf0896204436"/>
    <p:sldId xmlns:r="http://schemas.openxmlformats.org/officeDocument/2006/relationships" id="259" r:id="R85f4ec3027814bd8"/>
    <p:sldId xmlns:r="http://schemas.openxmlformats.org/officeDocument/2006/relationships" id="260" r:id="R50e1c6798ae040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429e7a48444b0b" /><Relationship Type="http://schemas.openxmlformats.org/officeDocument/2006/relationships/slide" Target="/ppt/slides/slide1.xml" Id="R2fe2c16986364eaf" /><Relationship Type="http://schemas.openxmlformats.org/officeDocument/2006/relationships/slide" Target="/ppt/slides/slide2.xml" Id="Ra4838d0035894cb8" /><Relationship Type="http://schemas.openxmlformats.org/officeDocument/2006/relationships/slide" Target="/ppt/slides/slide3.xml" Id="Rbebfdf0896204436" /><Relationship Type="http://schemas.openxmlformats.org/officeDocument/2006/relationships/slide" Target="/ppt/slides/slide4.xml" Id="R85f4ec3027814bd8" /><Relationship Type="http://schemas.openxmlformats.org/officeDocument/2006/relationships/slide" Target="/ppt/slides/slide5.xml" Id="R50e1c6798ae040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ce5db3489348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bd89cffea44f7" /><Relationship Type="http://schemas.openxmlformats.org/officeDocument/2006/relationships/theme" Target="/ppt/slideMasters/theme/theme1.xml" Id="Rf003b0f03cd34a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8bd89cffea44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6be16ae0644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07d3f46ad647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bf6f5540a49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4d7b01f4042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100c1497a49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AARSLAND GRIS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AARSLAND GRIS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AARSLAND GRIS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AARSLAND GRIS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AARSLAND GRIS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AARSLAND GRIS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986 704 477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AARSLAND GRIS AS</a:t>
            </a:r>
          </a:p>
        </p:txBody>
      </p:sp>
    </p:spTree>
  </p:cSld>
  <p:clrMapOvr>
    <a:masterClrMapping xmlns:a="http://schemas.openxmlformats.org/drawingml/2006/main"/>
  </p:clrMapOvr>
</p:sld>
</file>