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2eb61597b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31cf4d7ba4395"/>
  </p:sldMasterIdLst>
  <p:sldIdLst>
    <p:sldId xmlns:r="http://schemas.openxmlformats.org/officeDocument/2006/relationships" id="256" r:id="R5c67545c6af24e3b"/>
    <p:sldId xmlns:r="http://schemas.openxmlformats.org/officeDocument/2006/relationships" id="257" r:id="Rebea8ee8ccf94093"/>
    <p:sldId xmlns:r="http://schemas.openxmlformats.org/officeDocument/2006/relationships" id="258" r:id="R5396e81adcb740c5"/>
    <p:sldId xmlns:r="http://schemas.openxmlformats.org/officeDocument/2006/relationships" id="259" r:id="Rc5c276b008fa4989"/>
    <p:sldId xmlns:r="http://schemas.openxmlformats.org/officeDocument/2006/relationships" id="260" r:id="R5124b9253143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31cf4d7ba4395" /><Relationship Type="http://schemas.openxmlformats.org/officeDocument/2006/relationships/slide" Target="/ppt/slides/slide1.xml" Id="R5c67545c6af24e3b" /><Relationship Type="http://schemas.openxmlformats.org/officeDocument/2006/relationships/slide" Target="/ppt/slides/slide2.xml" Id="Rebea8ee8ccf94093" /><Relationship Type="http://schemas.openxmlformats.org/officeDocument/2006/relationships/slide" Target="/ppt/slides/slide3.xml" Id="R5396e81adcb740c5" /><Relationship Type="http://schemas.openxmlformats.org/officeDocument/2006/relationships/slide" Target="/ppt/slides/slide4.xml" Id="Rc5c276b008fa4989" /><Relationship Type="http://schemas.openxmlformats.org/officeDocument/2006/relationships/slide" Target="/ppt/slides/slide5.xml" Id="R5124b9253143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e7ca1af45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2239268124f0f" /><Relationship Type="http://schemas.openxmlformats.org/officeDocument/2006/relationships/theme" Target="/ppt/slideMasters/theme/theme1.xml" Id="R83616eda6f36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223926812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02414857a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001d9dac9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0fe252df1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15684cc4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555f0b8054a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VESTFJORD MUSSELS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VESTFJORD MUSSELS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VESTFJORD MUSSELS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VESTFJORD MUSSELS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VESTFJORD MUSSELS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VESTFJORD MUSSELS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986 700 730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VESTFJORD MUSSELS AS</a:t>
            </a:r>
          </a:p>
        </p:txBody>
      </p:sp>
    </p:spTree>
  </p:cSld>
  <p:clrMapOvr>
    <a:masterClrMapping xmlns:a="http://schemas.openxmlformats.org/drawingml/2006/main"/>
  </p:clrMapOvr>
</p:sld>
</file>