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141cdfb74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8d1edc552a45a0"/>
  </p:sldMasterIdLst>
  <p:sldIdLst>
    <p:sldId xmlns:r="http://schemas.openxmlformats.org/officeDocument/2006/relationships" id="256" r:id="R7cf3fd78fdcd4d14"/>
    <p:sldId xmlns:r="http://schemas.openxmlformats.org/officeDocument/2006/relationships" id="257" r:id="R2261729bacc145bb"/>
    <p:sldId xmlns:r="http://schemas.openxmlformats.org/officeDocument/2006/relationships" id="258" r:id="Rfea539b9daae4314"/>
    <p:sldId xmlns:r="http://schemas.openxmlformats.org/officeDocument/2006/relationships" id="259" r:id="R3bd904542db54eb3"/>
    <p:sldId xmlns:r="http://schemas.openxmlformats.org/officeDocument/2006/relationships" id="260" r:id="R9c01e3a271524ae0"/>
    <p:sldId xmlns:r="http://schemas.openxmlformats.org/officeDocument/2006/relationships" id="261" r:id="R6d1993be5002442e"/>
    <p:sldId xmlns:r="http://schemas.openxmlformats.org/officeDocument/2006/relationships" id="262" r:id="Rc6e9e49f6731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d1edc552a45a0" /><Relationship Type="http://schemas.openxmlformats.org/officeDocument/2006/relationships/slide" Target="/ppt/slides/slide1.xml" Id="R7cf3fd78fdcd4d14" /><Relationship Type="http://schemas.openxmlformats.org/officeDocument/2006/relationships/slide" Target="/ppt/slides/slide2.xml" Id="R2261729bacc145bb" /><Relationship Type="http://schemas.openxmlformats.org/officeDocument/2006/relationships/slide" Target="/ppt/slides/slide3.xml" Id="Rfea539b9daae4314" /><Relationship Type="http://schemas.openxmlformats.org/officeDocument/2006/relationships/slide" Target="/ppt/slides/slide4.xml" Id="R3bd904542db54eb3" /><Relationship Type="http://schemas.openxmlformats.org/officeDocument/2006/relationships/slide" Target="/ppt/slides/slide5.xml" Id="R9c01e3a271524ae0" /><Relationship Type="http://schemas.openxmlformats.org/officeDocument/2006/relationships/slide" Target="/ppt/slides/slide6.xml" Id="R6d1993be5002442e" /><Relationship Type="http://schemas.openxmlformats.org/officeDocument/2006/relationships/slide" Target="/ppt/slides/slide7.xml" Id="Rc6e9e49f6731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570317111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ceffc02ac441c" /><Relationship Type="http://schemas.openxmlformats.org/officeDocument/2006/relationships/theme" Target="/ppt/slideMasters/theme/theme1.xml" Id="R866b9cc8d5ec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ceffc02ac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803db1d23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56169bdf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3a2daea1a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a695dd8dd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2f3830c51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b1e9cf1742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13b1a75a2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ANLEGGSGARTNERMESTER TORBJØRN NORDTILLER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ANLEGGSGARTNERMESTER TORBJØRN NORDTILLER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SISSEL NORDTILLER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AUDHILD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Tillerbruvegen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7092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