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44b85ff884d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64773ca1e43c6"/>
  </p:sldMasterIdLst>
  <p:sldIdLst>
    <p:sldId xmlns:r="http://schemas.openxmlformats.org/officeDocument/2006/relationships" id="256" r:id="Rec2c9c90fde645d3"/>
    <p:sldId xmlns:r="http://schemas.openxmlformats.org/officeDocument/2006/relationships" id="257" r:id="Rb87567ce77244be9"/>
    <p:sldId xmlns:r="http://schemas.openxmlformats.org/officeDocument/2006/relationships" id="258" r:id="R82d1ca6351c443d3"/>
    <p:sldId xmlns:r="http://schemas.openxmlformats.org/officeDocument/2006/relationships" id="259" r:id="R9e3b74e7fa94480c"/>
    <p:sldId xmlns:r="http://schemas.openxmlformats.org/officeDocument/2006/relationships" id="260" r:id="R815172a68fa64180"/>
    <p:sldId xmlns:r="http://schemas.openxmlformats.org/officeDocument/2006/relationships" id="261" r:id="R7debbeedd6e74e36"/>
    <p:sldId xmlns:r="http://schemas.openxmlformats.org/officeDocument/2006/relationships" id="262" r:id="Rfa955916f1f3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64773ca1e43c6" /><Relationship Type="http://schemas.openxmlformats.org/officeDocument/2006/relationships/slide" Target="/ppt/slides/slide1.xml" Id="Rec2c9c90fde645d3" /><Relationship Type="http://schemas.openxmlformats.org/officeDocument/2006/relationships/slide" Target="/ppt/slides/slide2.xml" Id="Rb87567ce77244be9" /><Relationship Type="http://schemas.openxmlformats.org/officeDocument/2006/relationships/slide" Target="/ppt/slides/slide3.xml" Id="R82d1ca6351c443d3" /><Relationship Type="http://schemas.openxmlformats.org/officeDocument/2006/relationships/slide" Target="/ppt/slides/slide4.xml" Id="R9e3b74e7fa94480c" /><Relationship Type="http://schemas.openxmlformats.org/officeDocument/2006/relationships/slide" Target="/ppt/slides/slide5.xml" Id="R815172a68fa64180" /><Relationship Type="http://schemas.openxmlformats.org/officeDocument/2006/relationships/slide" Target="/ppt/slides/slide6.xml" Id="R7debbeedd6e74e36" /><Relationship Type="http://schemas.openxmlformats.org/officeDocument/2006/relationships/slide" Target="/ppt/slides/slide7.xml" Id="Rfa955916f1f3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1b5c201c8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1f44f93d942ba" /><Relationship Type="http://schemas.openxmlformats.org/officeDocument/2006/relationships/theme" Target="/ppt/slideMasters/theme/theme1.xml" Id="R46492030ce4d43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51f44f93d9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475d32f44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987751b224a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643663feb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68a7f28ad44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45248ea6943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7d260d991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6dde0685d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ANLEGGSGARTNERMESTER TORBJØRN NORDTILLER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ANLEGGSGARTNERMESTER TORBJØRN NORDTILLER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3 565 209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NORDTILLER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NORDTILLER AUNE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Tillerbruvegen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7092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986 698 043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