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0449af5d074c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f859e88c214bb0"/>
  </p:sldMasterIdLst>
  <p:sldIdLst>
    <p:sldId xmlns:r="http://schemas.openxmlformats.org/officeDocument/2006/relationships" id="256" r:id="Rf2856ddf15024dc9"/>
    <p:sldId xmlns:r="http://schemas.openxmlformats.org/officeDocument/2006/relationships" id="257" r:id="Rcc2ac6c0dbc341b3"/>
    <p:sldId xmlns:r="http://schemas.openxmlformats.org/officeDocument/2006/relationships" id="258" r:id="Rbea7d29237ac41ad"/>
    <p:sldId xmlns:r="http://schemas.openxmlformats.org/officeDocument/2006/relationships" id="259" r:id="R725f9670678d4662"/>
    <p:sldId xmlns:r="http://schemas.openxmlformats.org/officeDocument/2006/relationships" id="260" r:id="R57ad642315954c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f859e88c214bb0" /><Relationship Type="http://schemas.openxmlformats.org/officeDocument/2006/relationships/slide" Target="/ppt/slides/slide1.xml" Id="Rf2856ddf15024dc9" /><Relationship Type="http://schemas.openxmlformats.org/officeDocument/2006/relationships/slide" Target="/ppt/slides/slide2.xml" Id="Rcc2ac6c0dbc341b3" /><Relationship Type="http://schemas.openxmlformats.org/officeDocument/2006/relationships/slide" Target="/ppt/slides/slide3.xml" Id="Rbea7d29237ac41ad" /><Relationship Type="http://schemas.openxmlformats.org/officeDocument/2006/relationships/slide" Target="/ppt/slides/slide4.xml" Id="R725f9670678d4662" /><Relationship Type="http://schemas.openxmlformats.org/officeDocument/2006/relationships/slide" Target="/ppt/slides/slide5.xml" Id="R57ad642315954c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3a0dc9149f4f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87249cddc45a2" /><Relationship Type="http://schemas.openxmlformats.org/officeDocument/2006/relationships/theme" Target="/ppt/slideMasters/theme/theme1.xml" Id="Rcc3e8342948641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187249cddc45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789fc4a4149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98ddd98f145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78d305ae84d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905557d984c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f2fecbb4a4c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HOLBERGSGT. 37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HOLBERGSGT. 37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HOLBERGSGT. 37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HOLBERGSGT. 37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HOLBERGSGT. 37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HOLBERGSGT. 37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986 698 019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HOLBERGSGT. 37 AS</a:t>
            </a:r>
          </a:p>
        </p:txBody>
      </p:sp>
    </p:spTree>
  </p:cSld>
  <p:clrMapOvr>
    <a:masterClrMapping xmlns:a="http://schemas.openxmlformats.org/drawingml/2006/main"/>
  </p:clrMapOvr>
</p:sld>
</file>