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8fbc3242144b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6d7d4bcc6c4460"/>
  </p:sldMasterIdLst>
  <p:sldIdLst>
    <p:sldId xmlns:r="http://schemas.openxmlformats.org/officeDocument/2006/relationships" id="256" r:id="Rfa818bed0b004336"/>
    <p:sldId xmlns:r="http://schemas.openxmlformats.org/officeDocument/2006/relationships" id="257" r:id="Rcedf301baa774b00"/>
    <p:sldId xmlns:r="http://schemas.openxmlformats.org/officeDocument/2006/relationships" id="258" r:id="R3bb871f365254a99"/>
    <p:sldId xmlns:r="http://schemas.openxmlformats.org/officeDocument/2006/relationships" id="259" r:id="Rcb6126771e104c4e"/>
    <p:sldId xmlns:r="http://schemas.openxmlformats.org/officeDocument/2006/relationships" id="260" r:id="R9006235855e3425b"/>
    <p:sldId xmlns:r="http://schemas.openxmlformats.org/officeDocument/2006/relationships" id="261" r:id="Rd4e309d2fe9c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d7d4bcc6c4460" /><Relationship Type="http://schemas.openxmlformats.org/officeDocument/2006/relationships/slide" Target="/ppt/slides/slide1.xml" Id="Rfa818bed0b004336" /><Relationship Type="http://schemas.openxmlformats.org/officeDocument/2006/relationships/slide" Target="/ppt/slides/slide2.xml" Id="Rcedf301baa774b00" /><Relationship Type="http://schemas.openxmlformats.org/officeDocument/2006/relationships/slide" Target="/ppt/slides/slide3.xml" Id="R3bb871f365254a99" /><Relationship Type="http://schemas.openxmlformats.org/officeDocument/2006/relationships/slide" Target="/ppt/slides/slide4.xml" Id="Rcb6126771e104c4e" /><Relationship Type="http://schemas.openxmlformats.org/officeDocument/2006/relationships/slide" Target="/ppt/slides/slide5.xml" Id="R9006235855e3425b" /><Relationship Type="http://schemas.openxmlformats.org/officeDocument/2006/relationships/slide" Target="/ppt/slides/slide6.xml" Id="Rd4e309d2fe9c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8aa6d169a4c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9a4ac36bb4c66" /><Relationship Type="http://schemas.openxmlformats.org/officeDocument/2006/relationships/theme" Target="/ppt/slideMasters/theme/theme1.xml" Id="R340b8e619cff4d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9a4ac36bb4c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67c12012e4c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4585ecfe545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cffbbbeea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b0459e82742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982e203794f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9b8e0d19a4a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986 697 950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A-SERVICE AS</a:t>
            </a:r>
          </a:p>
        </p:txBody>
      </p:sp>
    </p:spTree>
  </p:cSld>
  <p:clrMapOvr>
    <a:masterClrMapping xmlns:a="http://schemas.openxmlformats.org/drawingml/2006/main"/>
  </p:clrMapOvr>
</p:sld>
</file>