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5b350908cd42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383935bc2d447d"/>
  </p:sldMasterIdLst>
  <p:sldIdLst>
    <p:sldId xmlns:r="http://schemas.openxmlformats.org/officeDocument/2006/relationships" id="256" r:id="Ra8ea6ea8ef6947ec"/>
    <p:sldId xmlns:r="http://schemas.openxmlformats.org/officeDocument/2006/relationships" id="257" r:id="R88f097ea1c244e39"/>
    <p:sldId xmlns:r="http://schemas.openxmlformats.org/officeDocument/2006/relationships" id="258" r:id="R042fca7e7b154607"/>
    <p:sldId xmlns:r="http://schemas.openxmlformats.org/officeDocument/2006/relationships" id="259" r:id="Rdd9680a0250b45cc"/>
    <p:sldId xmlns:r="http://schemas.openxmlformats.org/officeDocument/2006/relationships" id="260" r:id="R4fd8d75a8fc149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83935bc2d447d" /><Relationship Type="http://schemas.openxmlformats.org/officeDocument/2006/relationships/slide" Target="/ppt/slides/slide1.xml" Id="Ra8ea6ea8ef6947ec" /><Relationship Type="http://schemas.openxmlformats.org/officeDocument/2006/relationships/slide" Target="/ppt/slides/slide2.xml" Id="R88f097ea1c244e39" /><Relationship Type="http://schemas.openxmlformats.org/officeDocument/2006/relationships/slide" Target="/ppt/slides/slide3.xml" Id="R042fca7e7b154607" /><Relationship Type="http://schemas.openxmlformats.org/officeDocument/2006/relationships/slide" Target="/ppt/slides/slide4.xml" Id="Rdd9680a0250b45cc" /><Relationship Type="http://schemas.openxmlformats.org/officeDocument/2006/relationships/slide" Target="/ppt/slides/slide5.xml" Id="R4fd8d75a8fc149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8b6ec4a9848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b1b265f584ce8" /><Relationship Type="http://schemas.openxmlformats.org/officeDocument/2006/relationships/theme" Target="/ppt/slideMasters/theme/theme1.xml" Id="Rd24922241b644c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8b1b265f584c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a3a1f95f5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e571c5199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c28fc3840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a7f0c073440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e765baf8f47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KUNST-VERKET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KUNST-VERKET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986 697 918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