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a124017adc40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c7bd54231a4a10"/>
  </p:sldMasterIdLst>
  <p:sldIdLst>
    <p:sldId xmlns:r="http://schemas.openxmlformats.org/officeDocument/2006/relationships" id="256" r:id="R058cc499707440ce"/>
    <p:sldId xmlns:r="http://schemas.openxmlformats.org/officeDocument/2006/relationships" id="257" r:id="R1c3a280e8784497e"/>
    <p:sldId xmlns:r="http://schemas.openxmlformats.org/officeDocument/2006/relationships" id="258" r:id="R083d7eb64c4e42c0"/>
    <p:sldId xmlns:r="http://schemas.openxmlformats.org/officeDocument/2006/relationships" id="259" r:id="Re5a58de097284de1"/>
    <p:sldId xmlns:r="http://schemas.openxmlformats.org/officeDocument/2006/relationships" id="260" r:id="Rb47bfaebec9442a3"/>
    <p:sldId xmlns:r="http://schemas.openxmlformats.org/officeDocument/2006/relationships" id="261" r:id="Re9f3834be43e412f"/>
    <p:sldId xmlns:r="http://schemas.openxmlformats.org/officeDocument/2006/relationships" id="262" r:id="Re42acf11cc4049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7bd54231a4a10" /><Relationship Type="http://schemas.openxmlformats.org/officeDocument/2006/relationships/slide" Target="/ppt/slides/slide1.xml" Id="R058cc499707440ce" /><Relationship Type="http://schemas.openxmlformats.org/officeDocument/2006/relationships/slide" Target="/ppt/slides/slide2.xml" Id="R1c3a280e8784497e" /><Relationship Type="http://schemas.openxmlformats.org/officeDocument/2006/relationships/slide" Target="/ppt/slides/slide3.xml" Id="R083d7eb64c4e42c0" /><Relationship Type="http://schemas.openxmlformats.org/officeDocument/2006/relationships/slide" Target="/ppt/slides/slide4.xml" Id="Re5a58de097284de1" /><Relationship Type="http://schemas.openxmlformats.org/officeDocument/2006/relationships/slide" Target="/ppt/slides/slide5.xml" Id="Rb47bfaebec9442a3" /><Relationship Type="http://schemas.openxmlformats.org/officeDocument/2006/relationships/slide" Target="/ppt/slides/slide6.xml" Id="Re9f3834be43e412f" /><Relationship Type="http://schemas.openxmlformats.org/officeDocument/2006/relationships/slide" Target="/ppt/slides/slide7.xml" Id="Re42acf11cc4049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c8d85aefb4d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840cc6406407d" /><Relationship Type="http://schemas.openxmlformats.org/officeDocument/2006/relationships/theme" Target="/ppt/slideMasters/theme/theme1.xml" Id="Re208be056a4e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e840cc640640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d429bb26046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66be6d76d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60e96ffc946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b01b5736d40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89cdf433a4c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4e1c0189a44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ef24c4d6a43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M. BØHLE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M. BØHLE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M. BØHLE MASKINSTASJON AS ble etablert [år] og holder til i Skjåk.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M. BØHLE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M. BØHLE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M. BØHLE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8 137 673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781 884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488 243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4 598 203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M. BØHLE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BØHLE KJELL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M. BØHLE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Skjåk solside 362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2690 Skjåk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M. BØHLE MASKINSTASJON AS</a:t>
            </a:r>
          </a:p>
        </p:txBody>
      </p:sp>
    </p:spTree>
  </p:cSld>
  <p:clrMapOvr>
    <a:masterClrMapping xmlns:a="http://schemas.openxmlformats.org/drawingml/2006/main"/>
  </p:clrMapOvr>
</p:sld>
</file>