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a3ddaf2e8b42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297b5a40e247c2"/>
  </p:sldMasterIdLst>
  <p:sldIdLst>
    <p:sldId xmlns:r="http://schemas.openxmlformats.org/officeDocument/2006/relationships" id="256" r:id="R9f86652cfd674dbc"/>
    <p:sldId xmlns:r="http://schemas.openxmlformats.org/officeDocument/2006/relationships" id="257" r:id="Rfc257666277d4047"/>
    <p:sldId xmlns:r="http://schemas.openxmlformats.org/officeDocument/2006/relationships" id="258" r:id="R150d537916c7410c"/>
    <p:sldId xmlns:r="http://schemas.openxmlformats.org/officeDocument/2006/relationships" id="259" r:id="R01c636f96c174cf7"/>
    <p:sldId xmlns:r="http://schemas.openxmlformats.org/officeDocument/2006/relationships" id="260" r:id="Rb3e83801566e40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97b5a40e247c2" /><Relationship Type="http://schemas.openxmlformats.org/officeDocument/2006/relationships/slide" Target="/ppt/slides/slide1.xml" Id="R9f86652cfd674dbc" /><Relationship Type="http://schemas.openxmlformats.org/officeDocument/2006/relationships/slide" Target="/ppt/slides/slide2.xml" Id="Rfc257666277d4047" /><Relationship Type="http://schemas.openxmlformats.org/officeDocument/2006/relationships/slide" Target="/ppt/slides/slide3.xml" Id="R150d537916c7410c" /><Relationship Type="http://schemas.openxmlformats.org/officeDocument/2006/relationships/slide" Target="/ppt/slides/slide4.xml" Id="R01c636f96c174cf7" /><Relationship Type="http://schemas.openxmlformats.org/officeDocument/2006/relationships/slide" Target="/ppt/slides/slide5.xml" Id="Rb3e83801566e40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ededf385547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06f62807545b7" /><Relationship Type="http://schemas.openxmlformats.org/officeDocument/2006/relationships/theme" Target="/ppt/slideMasters/theme/theme1.xml" Id="R8155ca852c8c43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b06f62807545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d47d2df8a49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d74a6e63e41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b38f4e28342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84100a2034d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86544bce24c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SCANDECO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SCANDECO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986 685 871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SCANDECO AS</a:t>
            </a:r>
          </a:p>
        </p:txBody>
      </p:sp>
    </p:spTree>
  </p:cSld>
  <p:clrMapOvr>
    <a:masterClrMapping xmlns:a="http://schemas.openxmlformats.org/drawingml/2006/main"/>
  </p:clrMapOvr>
</p:sld>
</file>