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afaff1a5d345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b742018254a9a"/>
  </p:sldMasterIdLst>
  <p:sldIdLst>
    <p:sldId xmlns:r="http://schemas.openxmlformats.org/officeDocument/2006/relationships" id="256" r:id="R96d4eb1ab16344bd"/>
    <p:sldId xmlns:r="http://schemas.openxmlformats.org/officeDocument/2006/relationships" id="257" r:id="Re0c0aff89ec24ef1"/>
    <p:sldId xmlns:r="http://schemas.openxmlformats.org/officeDocument/2006/relationships" id="258" r:id="Ra62ac75c816a4433"/>
    <p:sldId xmlns:r="http://schemas.openxmlformats.org/officeDocument/2006/relationships" id="259" r:id="R14ab131c833c441f"/>
    <p:sldId xmlns:r="http://schemas.openxmlformats.org/officeDocument/2006/relationships" id="260" r:id="Rd16356781d4a4c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b742018254a9a" /><Relationship Type="http://schemas.openxmlformats.org/officeDocument/2006/relationships/slide" Target="/ppt/slides/slide1.xml" Id="R96d4eb1ab16344bd" /><Relationship Type="http://schemas.openxmlformats.org/officeDocument/2006/relationships/slide" Target="/ppt/slides/slide2.xml" Id="Re0c0aff89ec24ef1" /><Relationship Type="http://schemas.openxmlformats.org/officeDocument/2006/relationships/slide" Target="/ppt/slides/slide3.xml" Id="Ra62ac75c816a4433" /><Relationship Type="http://schemas.openxmlformats.org/officeDocument/2006/relationships/slide" Target="/ppt/slides/slide4.xml" Id="R14ab131c833c441f" /><Relationship Type="http://schemas.openxmlformats.org/officeDocument/2006/relationships/slide" Target="/ppt/slides/slide5.xml" Id="Rd16356781d4a4c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5361eb1bcd45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1f256adad43a9" /><Relationship Type="http://schemas.openxmlformats.org/officeDocument/2006/relationships/theme" Target="/ppt/slideMasters/theme/theme1.xml" Id="Rf058636d50a640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e1f256adad43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4311a652c41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31b52f95041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e2e817ca6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ae96c25a343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07ec6e38746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TELEBUTIKKEN TORVBYEN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TELEBUTIKKEN TORVBYEN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TELEBUTIKKEN TORVBYEN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TELEBUTIKKEN TORVBYEN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TELEBUTIKKEN TORVBYEN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TELEBUTIKKEN TORVBYEN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986 678 468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TELEBUTIKKEN TORVBYEN AS</a:t>
            </a:r>
          </a:p>
        </p:txBody>
      </p:sp>
    </p:spTree>
  </p:cSld>
  <p:clrMapOvr>
    <a:masterClrMapping xmlns:a="http://schemas.openxmlformats.org/drawingml/2006/main"/>
  </p:clrMapOvr>
</p:sld>
</file>